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wdp" ContentType="image/vnd.ms-photo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4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5888" r:id="rId1"/>
    <p:sldMasterId id="2147485917" r:id="rId2"/>
    <p:sldMasterId id="2147485935" r:id="rId3"/>
    <p:sldMasterId id="2147485939" r:id="rId4"/>
    <p:sldMasterId id="2147485913" r:id="rId5"/>
  </p:sldMasterIdLst>
  <p:notesMasterIdLst>
    <p:notesMasterId r:id="rId47"/>
  </p:notesMasterIdLst>
  <p:handoutMasterIdLst>
    <p:handoutMasterId r:id="rId48"/>
  </p:handoutMasterIdLst>
  <p:sldIdLst>
    <p:sldId id="310" r:id="rId6"/>
    <p:sldId id="354" r:id="rId7"/>
    <p:sldId id="349" r:id="rId8"/>
    <p:sldId id="350" r:id="rId9"/>
    <p:sldId id="351" r:id="rId10"/>
    <p:sldId id="352" r:id="rId11"/>
    <p:sldId id="353" r:id="rId12"/>
    <p:sldId id="384" r:id="rId13"/>
    <p:sldId id="382" r:id="rId14"/>
    <p:sldId id="383" r:id="rId15"/>
    <p:sldId id="357" r:id="rId16"/>
    <p:sldId id="358" r:id="rId17"/>
    <p:sldId id="359" r:id="rId18"/>
    <p:sldId id="360" r:id="rId19"/>
    <p:sldId id="361" r:id="rId20"/>
    <p:sldId id="362" r:id="rId21"/>
    <p:sldId id="363" r:id="rId22"/>
    <p:sldId id="364" r:id="rId23"/>
    <p:sldId id="365" r:id="rId24"/>
    <p:sldId id="366" r:id="rId25"/>
    <p:sldId id="367" r:id="rId26"/>
    <p:sldId id="369" r:id="rId27"/>
    <p:sldId id="385" r:id="rId28"/>
    <p:sldId id="370" r:id="rId29"/>
    <p:sldId id="371" r:id="rId30"/>
    <p:sldId id="372" r:id="rId31"/>
    <p:sldId id="373" r:id="rId32"/>
    <p:sldId id="374" r:id="rId33"/>
    <p:sldId id="375" r:id="rId34"/>
    <p:sldId id="376" r:id="rId35"/>
    <p:sldId id="387" r:id="rId36"/>
    <p:sldId id="388" r:id="rId37"/>
    <p:sldId id="389" r:id="rId38"/>
    <p:sldId id="390" r:id="rId39"/>
    <p:sldId id="395" r:id="rId40"/>
    <p:sldId id="396" r:id="rId41"/>
    <p:sldId id="397" r:id="rId42"/>
    <p:sldId id="398" r:id="rId43"/>
    <p:sldId id="399" r:id="rId44"/>
    <p:sldId id="400" r:id="rId45"/>
    <p:sldId id="391" r:id="rId46"/>
  </p:sldIdLst>
  <p:sldSz cx="9144000" cy="6858000" type="screen4x3"/>
  <p:notesSz cx="7772400" cy="10058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A87"/>
    <a:srgbClr val="BFDDE4"/>
    <a:srgbClr val="004153"/>
    <a:srgbClr val="CC0000"/>
    <a:srgbClr val="DCDCDC"/>
    <a:srgbClr val="4C4C4C"/>
    <a:srgbClr val="894C4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440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50" Type="http://schemas.openxmlformats.org/officeDocument/2006/relationships/presProps" Target="presProps.xml"/><Relationship Id="rId51" Type="http://schemas.openxmlformats.org/officeDocument/2006/relationships/viewProps" Target="viewProps.xml"/><Relationship Id="rId52" Type="http://schemas.openxmlformats.org/officeDocument/2006/relationships/theme" Target="theme/theme1.xml"/><Relationship Id="rId53" Type="http://schemas.openxmlformats.org/officeDocument/2006/relationships/tableStyles" Target="tableStyles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48" Type="http://schemas.openxmlformats.org/officeDocument/2006/relationships/handoutMaster" Target="handoutMasters/handoutMaster1.xml"/><Relationship Id="rId49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78" name="Header Placeholder 1"/>
          <p:cNvSpPr>
            <a:spLocks noGrp="1"/>
          </p:cNvSpPr>
          <p:nvPr>
            <p:ph type="hdr" sz="quarter"/>
          </p:nvPr>
        </p:nvSpPr>
        <p:spPr bwMode="auto">
          <a:xfrm>
            <a:off x="304800" y="304800"/>
            <a:ext cx="3368675" cy="503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rgbClr val="000000"/>
                </a:solidFill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31779" name="Date Placeholder 2"/>
          <p:cNvSpPr>
            <a:spLocks noGrp="1"/>
          </p:cNvSpPr>
          <p:nvPr>
            <p:ph type="dt" sz="quarter" idx="1"/>
          </p:nvPr>
        </p:nvSpPr>
        <p:spPr bwMode="auto">
          <a:xfrm>
            <a:off x="4114800" y="304800"/>
            <a:ext cx="3368675" cy="503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rgbClr val="000000"/>
                </a:solidFill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31780" name="Footer Placeholder 3"/>
          <p:cNvSpPr>
            <a:spLocks noGrp="1"/>
          </p:cNvSpPr>
          <p:nvPr>
            <p:ph type="ftr" sz="quarter" idx="2"/>
          </p:nvPr>
        </p:nvSpPr>
        <p:spPr bwMode="auto">
          <a:xfrm>
            <a:off x="228600" y="9555163"/>
            <a:ext cx="3368675" cy="503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rgbClr val="000000"/>
                </a:solidFill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31781" name="Slide Number Placeholder 4"/>
          <p:cNvSpPr>
            <a:spLocks noGrp="1"/>
          </p:cNvSpPr>
          <p:nvPr>
            <p:ph type="sldNum" sz="quarter" idx="3"/>
          </p:nvPr>
        </p:nvSpPr>
        <p:spPr bwMode="auto">
          <a:xfrm>
            <a:off x="4114800" y="9555163"/>
            <a:ext cx="3368675" cy="503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rgbClr val="000000"/>
                </a:solidFill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r>
              <a:rPr lang="en-US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187186314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98" name="Header Placehold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3373438" cy="503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rgbClr val="000000"/>
                </a:solidFill>
                <a:latin typeface="Times New Roman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85699" name="Date Placeholder 2"/>
          <p:cNvSpPr>
            <a:spLocks noGrp="1"/>
          </p:cNvSpPr>
          <p:nvPr>
            <p:ph type="dt" idx="1"/>
          </p:nvPr>
        </p:nvSpPr>
        <p:spPr bwMode="auto">
          <a:xfrm>
            <a:off x="4398963" y="0"/>
            <a:ext cx="3373437" cy="503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rgbClr val="000000"/>
                </a:solidFill>
                <a:latin typeface="Times New Roman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0" y="763588"/>
            <a:ext cx="0" cy="15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77875" y="4776788"/>
            <a:ext cx="6216650" cy="4525962"/>
          </a:xfrm>
          <a:prstGeom prst="rect">
            <a:avLst/>
          </a:prstGeo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the notes format</a:t>
            </a:r>
          </a:p>
        </p:txBody>
      </p:sp>
      <p:sp>
        <p:nvSpPr>
          <p:cNvPr id="285702" name="Footer Placeholder 5"/>
          <p:cNvSpPr>
            <a:spLocks noGrp="1"/>
          </p:cNvSpPr>
          <p:nvPr>
            <p:ph type="ftr" sz="quarter" idx="4"/>
          </p:nvPr>
        </p:nvSpPr>
        <p:spPr bwMode="auto">
          <a:xfrm>
            <a:off x="0" y="9555163"/>
            <a:ext cx="3373438" cy="503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rgbClr val="000000"/>
                </a:solidFill>
                <a:latin typeface="Times New Roman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85703" name="Slide Number Placeholder 6"/>
          <p:cNvSpPr>
            <a:spLocks noGrp="1"/>
          </p:cNvSpPr>
          <p:nvPr>
            <p:ph type="sldNum" sz="quarter" idx="5"/>
          </p:nvPr>
        </p:nvSpPr>
        <p:spPr bwMode="auto">
          <a:xfrm>
            <a:off x="4398963" y="9555163"/>
            <a:ext cx="3373437" cy="503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rgbClr val="000000"/>
                </a:solidFill>
                <a:latin typeface="Times New Roman" charset="0"/>
                <a:cs typeface="Arial" charset="0"/>
              </a:defRPr>
            </a:lvl1pPr>
          </a:lstStyle>
          <a:p>
            <a:pPr>
              <a:defRPr/>
            </a:pPr>
            <a:r>
              <a:rPr lang="en-US"/>
              <a:t>&lt;number&gt;</a:t>
            </a:r>
          </a:p>
        </p:txBody>
      </p:sp>
    </p:spTree>
    <p:extLst>
      <p:ext uri="{BB962C8B-B14F-4D97-AF65-F5344CB8AC3E}">
        <p14:creationId xmlns:p14="http://schemas.microsoft.com/office/powerpoint/2010/main" val="381400307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215900" indent="-215900" algn="l" rtl="0" eaLnBrk="0" fontAlgn="base" hangingPunct="0">
      <a:spcBef>
        <a:spcPct val="30000"/>
      </a:spcBef>
      <a:spcAft>
        <a:spcPct val="0"/>
      </a:spcAft>
      <a:defRPr sz="2000" kern="1200">
        <a:solidFill>
          <a:srgbClr val="000000"/>
        </a:solidFill>
        <a:latin typeface="Arial"/>
        <a:ea typeface="ＭＳ Ｐゴシック" pitchFamily="-103" charset="-128"/>
        <a:cs typeface="ＭＳ Ｐゴシック" pitchFamily="-103" charset="-128"/>
      </a:defRPr>
    </a:lvl1pPr>
    <a:lvl2pPr marL="742950" indent="-28575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2pPr>
    <a:lvl3pPr marL="1143000" indent="-228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3pPr>
    <a:lvl4pPr marL="1600200" indent="-228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4pPr>
    <a:lvl5pPr marL="2057400" indent="-228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Source:</a:t>
            </a:r>
            <a:r>
              <a:rPr lang="en-US" baseline="0" dirty="0" smtClean="0"/>
              <a:t> TSIA http://</a:t>
            </a:r>
            <a:r>
              <a:rPr lang="en-US" baseline="0" dirty="0" err="1" smtClean="0"/>
              <a:t>blog.tsia.com</a:t>
            </a:r>
            <a:r>
              <a:rPr lang="en-US" baseline="0" dirty="0" smtClean="0"/>
              <a:t>/blog/emerging-trends-in-mobility-for-field-services</a:t>
            </a: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Field Technologies Online Survey 2014 - </a:t>
            </a:r>
            <a:r>
              <a:rPr lang="en-US" sz="2000" dirty="0" smtClean="0">
                <a:latin typeface="Overpass Regular"/>
                <a:cs typeface="Overpass Regular"/>
              </a:rPr>
              <a:t>More than half, 52 percent, of survey respondents state their field workers use consumer-grade handhelds and smartphones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&lt;number&gt;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476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754063"/>
            <a:ext cx="5029200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Top features of RED HAT Mobile Application Platform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69177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On-line</a:t>
            </a:r>
            <a:r>
              <a:rPr lang="en-US" baseline="0" dirty="0" smtClean="0"/>
              <a:t> dashboard-based UI</a:t>
            </a:r>
          </a:p>
          <a:p>
            <a:endParaRPr lang="en-US" baseline="0" dirty="0" smtClean="0"/>
          </a:p>
          <a:p>
            <a:r>
              <a:rPr lang="en-US" baseline="0" dirty="0" smtClean="0"/>
              <a:t>Project-based structure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A7CECE-32C9-B140-A705-BC17E8FC0FD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43436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/>
            <a:r>
              <a:rPr lang="en-US" dirty="0" smtClean="0"/>
              <a:t>Fine-grained role</a:t>
            </a:r>
            <a:r>
              <a:rPr lang="en-US" baseline="0" dirty="0" smtClean="0"/>
              <a:t> access to every component in the platform.</a:t>
            </a:r>
          </a:p>
          <a:p>
            <a:pPr marL="0" indent="0"/>
            <a:endParaRPr lang="en-US" baseline="0" dirty="0" smtClean="0"/>
          </a:p>
          <a:p>
            <a:pPr marL="0" indent="0"/>
            <a:r>
              <a:rPr lang="en-US" baseline="0" dirty="0" smtClean="0"/>
              <a:t>Can create multiple teams, for example </a:t>
            </a:r>
            <a:r>
              <a:rPr lang="en-US" dirty="0" smtClean="0"/>
              <a:t>Client side teams,   Backend </a:t>
            </a:r>
            <a:r>
              <a:rPr lang="en-US" dirty="0" err="1" smtClean="0"/>
              <a:t>dev</a:t>
            </a:r>
            <a:r>
              <a:rPr lang="en-US" dirty="0" smtClean="0"/>
              <a:t> teams</a:t>
            </a:r>
          </a:p>
          <a:p>
            <a:pPr marL="191030" indent="-19103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A7CECE-32C9-B140-A705-BC17E8FC0FD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696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Explain client code and cloud code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A7CECE-32C9-B140-A705-BC17E8FC0FD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1625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A7CECE-32C9-B140-A705-BC17E8FC0FD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4802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defTabSz="50941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 smtClean="0"/>
              <a:t>Allows mobile apps to use &amp; update data offline (local cache)</a:t>
            </a:r>
          </a:p>
          <a:p>
            <a:r>
              <a:rPr lang="en-US" dirty="0" smtClean="0"/>
              <a:t>This service effectively allows Apps to seamlessly continue working when the network connection is lost, and allow them to recover when the network connection is restored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A7CECE-32C9-B140-A705-BC17E8FC0FD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9954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Explain what </a:t>
            </a:r>
            <a:r>
              <a:rPr lang="en-US" dirty="0" err="1" smtClean="0"/>
              <a:t>MBaaS</a:t>
            </a:r>
            <a:r>
              <a:rPr lang="en-US" dirty="0" smtClean="0"/>
              <a:t> service</a:t>
            </a:r>
            <a:r>
              <a:rPr lang="en-US" baseline="0" dirty="0" smtClean="0"/>
              <a:t> is ~ </a:t>
            </a:r>
            <a:r>
              <a:rPr lang="en-US" baseline="0" dirty="0" err="1" smtClean="0"/>
              <a:t>microservices</a:t>
            </a:r>
            <a:r>
              <a:rPr lang="en-US" dirty="0" smtClean="0"/>
              <a:t>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A7CECE-32C9-B140-A705-BC17E8FC0FD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3345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How it works,  what the developer needs to do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A7CECE-32C9-B140-A705-BC17E8FC0FD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19154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Node.js</a:t>
            </a:r>
            <a:r>
              <a:rPr lang="en-US" dirty="0" smtClean="0"/>
              <a:t> based </a:t>
            </a:r>
            <a:r>
              <a:rPr lang="en-US" dirty="0" err="1" smtClean="0"/>
              <a:t>MBaaS</a:t>
            </a:r>
            <a:r>
              <a:rPr lang="en-US" dirty="0" smtClean="0"/>
              <a:t>,   150K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node.js</a:t>
            </a:r>
            <a:r>
              <a:rPr lang="en-US" baseline="0" dirty="0" smtClean="0"/>
              <a:t> modules available in the ecosystem NPM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A7CECE-32C9-B140-A705-BC17E8FC0FD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69554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Shape 306"/>
          <p:cNvSpPr txBox="1">
            <a:spLocks noGrp="1"/>
          </p:cNvSpPr>
          <p:nvPr>
            <p:ph type="body" idx="1"/>
          </p:nvPr>
        </p:nvSpPr>
        <p:spPr>
          <a:xfrm>
            <a:off x="777241" y="4777740"/>
            <a:ext cx="6217919" cy="4526280"/>
          </a:xfrm>
          <a:prstGeom prst="rect">
            <a:avLst/>
          </a:prstGeom>
        </p:spPr>
        <p:txBody>
          <a:bodyPr lIns="101866" tIns="101866" rIns="101866" bIns="101866" anchor="ctr" anchorCtr="0">
            <a:noAutofit/>
          </a:bodyPr>
          <a:lstStyle/>
          <a:p>
            <a:pPr>
              <a:spcBef>
                <a:spcPts val="0"/>
              </a:spcBef>
            </a:pPr>
            <a:endParaRPr/>
          </a:p>
        </p:txBody>
      </p:sp>
      <p:sp>
        <p:nvSpPr>
          <p:cNvPr id="307" name="Shape 307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754063"/>
            <a:ext cx="5029200" cy="37719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Different</a:t>
            </a:r>
            <a:r>
              <a:rPr lang="en-US" baseline="0" dirty="0" smtClean="0"/>
              <a:t> quote needed here.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spcBef>
                <a:spcPts val="0"/>
              </a:spcBef>
              <a:buSzPct val="25000"/>
            </a:pPr>
            <a:fld id="{00000000-1234-1234-1234-123412341234}" type="slidenum">
              <a:rPr lang="en-US" smtClean="0"/>
              <a:pPr>
                <a:spcBef>
                  <a:spcPts val="0"/>
                </a:spcBef>
                <a:buSzPct val="25000"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6057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Important</a:t>
            </a:r>
            <a:r>
              <a:rPr lang="en-US" baseline="0" dirty="0" smtClean="0"/>
              <a:t> that even enterprises already have mobile apps, they can take advantage of our platform by migrating with a few easy steps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A7CECE-32C9-B140-A705-BC17E8FC0FD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41611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Hybrid and Native apps</a:t>
            </a:r>
          </a:p>
          <a:p>
            <a:pPr marL="318383" indent="-318383">
              <a:lnSpc>
                <a:spcPct val="130000"/>
              </a:lnSpc>
              <a:buFont typeface="Arial"/>
              <a:buChar char="•"/>
            </a:pPr>
            <a:r>
              <a:rPr lang="en-US" sz="1300" dirty="0"/>
              <a:t>Updated Apache Cordova/</a:t>
            </a:r>
            <a:r>
              <a:rPr lang="en-US" sz="1300" dirty="0" err="1"/>
              <a:t>PhoneGap</a:t>
            </a:r>
            <a:r>
              <a:rPr lang="en-US" sz="1300" dirty="0"/>
              <a:t> 3.x Build support</a:t>
            </a:r>
          </a:p>
          <a:p>
            <a:pPr marL="318383" indent="-318383">
              <a:lnSpc>
                <a:spcPct val="130000"/>
              </a:lnSpc>
              <a:buFont typeface="Arial"/>
              <a:buChar char="•"/>
            </a:pPr>
            <a:r>
              <a:rPr lang="en-US" sz="1300" dirty="0"/>
              <a:t>Import existing mobile and web apps such as </a:t>
            </a:r>
            <a:r>
              <a:rPr lang="en-US" sz="1300" dirty="0" err="1"/>
              <a:t>PhoneGap</a:t>
            </a:r>
            <a:r>
              <a:rPr lang="en-US" sz="1300" dirty="0"/>
              <a:t> </a:t>
            </a:r>
          </a:p>
          <a:p>
            <a:pPr marL="318383" indent="-318383">
              <a:lnSpc>
                <a:spcPct val="130000"/>
              </a:lnSpc>
              <a:buFont typeface="Arial"/>
              <a:buChar char="•"/>
            </a:pPr>
            <a:r>
              <a:rPr lang="en-US" sz="1300" dirty="0"/>
              <a:t>Support for Hybrid Apps with all Cordova Plugins </a:t>
            </a:r>
          </a:p>
          <a:p>
            <a:pPr marL="318383" indent="-318383">
              <a:lnSpc>
                <a:spcPct val="130000"/>
              </a:lnSpc>
              <a:buFont typeface="Arial"/>
              <a:buChar char="•"/>
            </a:pPr>
            <a:r>
              <a:rPr lang="en-US" sz="1300" dirty="0"/>
              <a:t>Windows Phone 8 SDK for native app development and build</a:t>
            </a:r>
          </a:p>
          <a:p>
            <a:pPr marL="318383" indent="-318383">
              <a:lnSpc>
                <a:spcPct val="130000"/>
              </a:lnSpc>
              <a:buFont typeface="Arial"/>
              <a:buChar char="•"/>
            </a:pPr>
            <a:r>
              <a:rPr lang="en-US" sz="1300" dirty="0"/>
              <a:t>Native Android, </a:t>
            </a:r>
            <a:r>
              <a:rPr lang="en-US" sz="1300" dirty="0" err="1"/>
              <a:t>iOS</a:t>
            </a:r>
            <a:r>
              <a:rPr lang="en-US" sz="1300" dirty="0"/>
              <a:t> and WP8 build support</a:t>
            </a:r>
          </a:p>
          <a:p>
            <a:pPr marL="318383" indent="-318383">
              <a:lnSpc>
                <a:spcPct val="130000"/>
              </a:lnSpc>
              <a:buFont typeface="Arial"/>
              <a:buChar char="•"/>
            </a:pPr>
            <a:r>
              <a:rPr lang="en-US" sz="1300" dirty="0" err="1"/>
              <a:t>Xamarin</a:t>
            </a:r>
            <a:r>
              <a:rPr lang="en-US" sz="1300" dirty="0"/>
              <a:t> and </a:t>
            </a:r>
            <a:r>
              <a:rPr lang="en-US" sz="1300" dirty="0" err="1"/>
              <a:t>Appcelerator</a:t>
            </a:r>
            <a:r>
              <a:rPr lang="en-US" sz="1300" dirty="0"/>
              <a:t> Titanium support</a:t>
            </a:r>
          </a:p>
          <a:p>
            <a:pPr marL="318383" indent="-318383">
              <a:lnSpc>
                <a:spcPct val="130000"/>
              </a:lnSpc>
              <a:buFont typeface="Arial"/>
              <a:buChar char="•"/>
            </a:pPr>
            <a:r>
              <a:rPr lang="en-US" sz="1300" dirty="0"/>
              <a:t>Auditing and Log files</a:t>
            </a:r>
          </a:p>
          <a:p>
            <a:pPr marL="318383" indent="-318383">
              <a:lnSpc>
                <a:spcPct val="130000"/>
              </a:lnSpc>
              <a:buFont typeface="Arial"/>
              <a:buChar char="•"/>
            </a:pPr>
            <a:r>
              <a:rPr lang="en-US" sz="1300" dirty="0"/>
              <a:t>App binary build history with credential bundles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A7CECE-32C9-B140-A705-BC17E8FC0FD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553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High</a:t>
            </a:r>
            <a:r>
              <a:rPr lang="en-US" baseline="0" dirty="0" smtClean="0"/>
              <a:t> level steps to build apps on Red Hat Mobile Application Platform,  important to understand the benefits of cloud side development, re-usable services and cloud deployment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A7CECE-32C9-B140-A705-BC17E8FC0FD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5582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IE" sz="1300" dirty="0"/>
              <a:t>Provides the ability to define a set of software environments e.g. Dev, Test, Pre-Production, Production.  Enables DevOps processes in a mobile context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E" sz="1300" dirty="0"/>
              <a:t>Provides the ability to identify and deploy sets of software artifacts repeatedly to different environments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A7CECE-32C9-B140-A705-BC17E8FC0FD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80816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A7CECE-32C9-B140-A705-BC17E8FC0FD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23261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Form </a:t>
            </a:r>
            <a:r>
              <a:rPr lang="en-US" baseline="0" dirty="0" smtClean="0"/>
              <a:t> in an app,   drag &amp; drop  builder with the use of Build Farm a none developer can build apps</a:t>
            </a:r>
          </a:p>
          <a:p>
            <a:endParaRPr lang="en-US" baseline="0" dirty="0" smtClean="0"/>
          </a:p>
          <a:p>
            <a:r>
              <a:rPr lang="en-US" baseline="0" dirty="0" smtClean="0"/>
              <a:t> Check available Paperless eBook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A7CECE-32C9-B140-A705-BC17E8FC0FD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53043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Available Private app store if customers do not have an MDM solution  (</a:t>
            </a:r>
            <a:r>
              <a:rPr lang="en-US" dirty="0" err="1" smtClean="0"/>
              <a:t>Cetrix</a:t>
            </a:r>
            <a:r>
              <a:rPr lang="en-US" dirty="0" smtClean="0"/>
              <a:t>, </a:t>
            </a:r>
            <a:r>
              <a:rPr lang="en-US" dirty="0" err="1" smtClean="0"/>
              <a:t>MobileIron</a:t>
            </a:r>
            <a:r>
              <a:rPr lang="en-US" dirty="0" smtClean="0"/>
              <a:t>, </a:t>
            </a:r>
            <a:r>
              <a:rPr lang="en-US" dirty="0" err="1" smtClean="0"/>
              <a:t>AirWatch</a:t>
            </a:r>
            <a:r>
              <a:rPr lang="en-US" dirty="0" smtClean="0"/>
              <a:t>,</a:t>
            </a:r>
            <a:r>
              <a:rPr lang="en-US" baseline="0" dirty="0" smtClean="0"/>
              <a:t> Good Technology).</a:t>
            </a:r>
          </a:p>
          <a:p>
            <a:endParaRPr lang="en-US" baseline="0" dirty="0" smtClean="0"/>
          </a:p>
          <a:p>
            <a:r>
              <a:rPr lang="en-US" baseline="0" dirty="0" smtClean="0"/>
              <a:t>Employees can download the app from a URL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A7CECE-32C9-B140-A705-BC17E8FC0FD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31632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RH Mobile Application</a:t>
            </a:r>
            <a:r>
              <a:rPr lang="en-US" baseline="0" dirty="0" smtClean="0"/>
              <a:t> platform fits very </a:t>
            </a:r>
            <a:r>
              <a:rPr lang="en-US" baseline="0" dirty="0" err="1" smtClean="0"/>
              <a:t>nicecly</a:t>
            </a:r>
            <a:r>
              <a:rPr lang="en-US" baseline="0" dirty="0" smtClean="0"/>
              <a:t> with other middleware product,   great complement to  BPM-based solutions that need mobile apps,   or  taking advantage of existing integrations that </a:t>
            </a:r>
            <a:r>
              <a:rPr lang="en-US" baseline="0" dirty="0" err="1" smtClean="0"/>
              <a:t>Jboss</a:t>
            </a:r>
            <a:r>
              <a:rPr lang="en-US" baseline="0" dirty="0" smtClean="0"/>
              <a:t> Fuse brings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&lt;number&gt;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99512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7886E3-819C-4F32-8299-D85646C76EC9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51874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7886E3-819C-4F32-8299-D85646C76EC9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5339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754063"/>
            <a:ext cx="5029200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Speaker slide content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5BD4FE-DCFC-4EE2-BACE-AB60308CD39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8888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754063"/>
            <a:ext cx="5029200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Speaker slide content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5BD4FE-DCFC-4EE2-BACE-AB60308CD39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8888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754063"/>
            <a:ext cx="5029200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Speaker slide content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5BD4FE-DCFC-4EE2-BACE-AB60308CD39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8888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spcBef>
                <a:spcPts val="0"/>
              </a:spcBef>
              <a:buSzPct val="25000"/>
            </a:pPr>
            <a:fld id="{00000000-1234-1234-1234-123412341234}" type="slidenum">
              <a:rPr lang="en-US" smtClean="0"/>
              <a:pPr>
                <a:spcBef>
                  <a:spcPts val="0"/>
                </a:spcBef>
                <a:buSzPct val="25000"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0095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754063"/>
            <a:ext cx="5029200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Tx/>
              <a:buChar char="-"/>
            </a:pPr>
            <a:r>
              <a:rPr lang="en-US" dirty="0" smtClean="0"/>
              <a:t>Speaker slide </a:t>
            </a:r>
            <a:r>
              <a:rPr lang="en-US" dirty="0" err="1" smtClean="0"/>
              <a:t>contentWhat</a:t>
            </a:r>
            <a:r>
              <a:rPr lang="en-US" baseline="0" dirty="0" smtClean="0"/>
              <a:t> we can do for mobile app development:    Full support, BYOT, easy migration and templates and drag&amp; drop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5BD4FE-DCFC-4EE2-BACE-AB60308CD39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8888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754063"/>
            <a:ext cx="5029200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Tx/>
              <a:buChar char="-"/>
            </a:pPr>
            <a:r>
              <a:rPr lang="en-US" dirty="0" smtClean="0"/>
              <a:t>Speaker slide </a:t>
            </a:r>
            <a:r>
              <a:rPr lang="en-US" dirty="0" err="1" smtClean="0"/>
              <a:t>contentWhat</a:t>
            </a:r>
            <a:r>
              <a:rPr lang="en-US" baseline="0" dirty="0" smtClean="0"/>
              <a:t> we can do for mobile app development:    Full support, BYOT, easy migration and templates and drag&amp; drop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5BD4FE-DCFC-4EE2-BACE-AB60308CD39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8888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754063"/>
            <a:ext cx="5029200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Tx/>
              <a:buChar char="-"/>
            </a:pPr>
            <a:r>
              <a:rPr lang="en-US" baseline="0" dirty="0" smtClean="0"/>
              <a:t>Core Functionality with a Lifecycle management, </a:t>
            </a:r>
            <a:r>
              <a:rPr lang="en-US" baseline="0" dirty="0" err="1" smtClean="0"/>
              <a:t>CollaborationBuild</a:t>
            </a:r>
            <a:r>
              <a:rPr lang="en-US" baseline="0" dirty="0" smtClean="0"/>
              <a:t> farm, Analytics,  monitoring, </a:t>
            </a:r>
            <a:r>
              <a:rPr lang="en-US" baseline="0" dirty="0" err="1" smtClean="0"/>
              <a:t>git</a:t>
            </a:r>
            <a:r>
              <a:rPr lang="en-US" baseline="0" dirty="0" smtClean="0"/>
              <a:t> repos</a:t>
            </a:r>
          </a:p>
          <a:p>
            <a:pPr marL="342900" indent="-342900">
              <a:buFontTx/>
              <a:buChar char="-"/>
            </a:pPr>
            <a:r>
              <a:rPr lang="en-US" baseline="0" dirty="0" err="1" smtClean="0"/>
              <a:t>MBaaS</a:t>
            </a:r>
            <a:r>
              <a:rPr lang="en-US" baseline="0" dirty="0" smtClean="0"/>
              <a:t>,     APIs for storage, caching and data sync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5BD4FE-DCFC-4EE2-BACE-AB60308CD39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8888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pn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pn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jpeg"/><Relationship Id="rId3" Type="http://schemas.openxmlformats.org/officeDocument/2006/relationships/image" Target="../media/image10.pn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0.png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1.pn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2.png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3.png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4.png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5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32.png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3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eg"/><Relationship Id="rId3" Type="http://schemas.openxmlformats.org/officeDocument/2006/relationships/image" Target="../media/image10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>
            <a:spLocks noGrp="1"/>
          </p:cNvSpPr>
          <p:nvPr>
            <p:ph type="title"/>
          </p:nvPr>
        </p:nvSpPr>
        <p:spPr>
          <a:xfrm>
            <a:off x="685800" y="2667000"/>
            <a:ext cx="77724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INSERT DIVIDER COPY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76024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2"/>
          <p:cNvSpPr>
            <a:spLocks noGrp="1"/>
          </p:cNvSpPr>
          <p:nvPr>
            <p:ph type="body" sz="quarter" idx="29" hasCustomPrompt="1"/>
          </p:nvPr>
        </p:nvSpPr>
        <p:spPr>
          <a:xfrm>
            <a:off x="685800" y="1447800"/>
            <a:ext cx="7772400" cy="38100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 marL="0" indent="0" algn="l">
              <a:lnSpc>
                <a:spcPts val="2300"/>
              </a:lnSpc>
              <a:spcBef>
                <a:spcPts val="0"/>
              </a:spcBef>
              <a:buFontTx/>
              <a:buNone/>
              <a:defRPr sz="1800" baseline="0">
                <a:latin typeface="Overpass"/>
              </a:defRPr>
            </a:lvl1pPr>
          </a:lstStyle>
          <a:p>
            <a:pPr lvl="0"/>
            <a:r>
              <a:rPr lang="en-US" dirty="0" smtClean="0"/>
              <a:t>Click to add subtitle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INSERT DESIGNATOR, IF NEEDED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3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851C098-7A27-474A-9C45-93812AA214E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685800" y="0"/>
            <a:ext cx="7772400" cy="1371600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/>
          <a:p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32" hasCustomPrompt="1"/>
          </p:nvPr>
        </p:nvSpPr>
        <p:spPr>
          <a:xfrm>
            <a:off x="685800" y="2209800"/>
            <a:ext cx="7772400" cy="990600"/>
          </a:xfrm>
          <a:prstGeom prst="rect">
            <a:avLst/>
          </a:prstGeom>
        </p:spPr>
        <p:txBody>
          <a:bodyPr vert="horz" lIns="0" tIns="0" rIns="0" bIns="0" anchor="b" anchorCtr="0"/>
          <a:lstStyle>
            <a:lvl1pPr marL="0" indent="0">
              <a:buNone/>
              <a:defRPr sz="1800" baseline="0">
                <a:latin typeface="Overpass"/>
              </a:defRPr>
            </a:lvl1pPr>
            <a:lvl2pPr>
              <a:defRPr sz="1800" baseline="0">
                <a:latin typeface="Overpass"/>
              </a:defRPr>
            </a:lvl2pPr>
            <a:lvl3pPr>
              <a:defRPr sz="1800" baseline="0">
                <a:latin typeface="Overpass"/>
              </a:defRPr>
            </a:lvl3pPr>
            <a:lvl4pPr>
              <a:defRPr sz="1800" baseline="0">
                <a:latin typeface="Overpass"/>
              </a:defRPr>
            </a:lvl4pPr>
            <a:lvl5pPr>
              <a:defRPr sz="1800" baseline="0">
                <a:latin typeface="Overpass"/>
              </a:defRPr>
            </a:lvl5pPr>
          </a:lstStyle>
          <a:p>
            <a:pPr lvl="0"/>
            <a:r>
              <a:rPr lang="en-US" dirty="0" smtClean="0"/>
              <a:t>Insert paragraph of copy here. Do not exceed 40 words on slide.</a:t>
            </a:r>
            <a:endParaRPr lang="en-US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85800" y="3429000"/>
            <a:ext cx="7772400" cy="2438400"/>
          </a:xfrm>
          <a:prstGeom prst="rect">
            <a:avLst/>
          </a:prstGeom>
        </p:spPr>
        <p:txBody>
          <a:bodyPr vert="horz" lIns="0" tIns="0" rIns="0" bIns="0"/>
          <a:lstStyle>
            <a:lvl1pPr marL="342900" indent="-342900">
              <a:buFont typeface="Arial"/>
              <a:buChar char="•"/>
              <a:defRPr sz="1600" baseline="0">
                <a:latin typeface="Overpass"/>
              </a:defRPr>
            </a:lvl1pPr>
            <a:lvl2pPr marL="742950" indent="-285750">
              <a:buFont typeface="Arial"/>
              <a:buChar char="•"/>
              <a:defRPr sz="1600" baseline="0">
                <a:latin typeface="Overpass"/>
              </a:defRPr>
            </a:lvl2pPr>
            <a:lvl3pPr marL="1143000" indent="-228600">
              <a:buFont typeface="Arial"/>
              <a:buChar char="•"/>
              <a:defRPr sz="1600" baseline="0">
                <a:latin typeface="Overpass"/>
              </a:defRPr>
            </a:lvl3pPr>
            <a:lvl4pPr marL="1600200" indent="-228600">
              <a:buFont typeface="Arial"/>
              <a:buChar char="•"/>
              <a:defRPr sz="1600" baseline="0">
                <a:latin typeface="Overpass"/>
              </a:defRPr>
            </a:lvl4pPr>
            <a:lvl5pPr marL="2057400" indent="-228600">
              <a:buFont typeface="Arial"/>
              <a:buChar char="•"/>
              <a:defRPr sz="1600" baseline="0">
                <a:latin typeface="Overpass"/>
              </a:defRPr>
            </a:lvl5pPr>
          </a:lstStyle>
          <a:p>
            <a:pPr lvl="0"/>
            <a:r>
              <a:rPr lang="en-US" dirty="0" smtClean="0"/>
              <a:t>Bulleted list or additional copy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99084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eft, graphic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6"/>
          </p:nvPr>
        </p:nvSpPr>
        <p:spPr>
          <a:xfrm>
            <a:off x="4572000" y="2133600"/>
            <a:ext cx="3886200" cy="3733800"/>
          </a:xfrm>
          <a:prstGeom prst="rect">
            <a:avLst/>
          </a:prstGeom>
          <a:noFill/>
        </p:spPr>
        <p:txBody>
          <a:bodyPr vert="horz" anchor="ctr" anchorCtr="1"/>
          <a:lstStyle>
            <a:lvl1pPr marL="0" indent="0" algn="ctr">
              <a:buNone/>
              <a:defRPr sz="1200" cap="all" baseline="0">
                <a:solidFill>
                  <a:srgbClr val="4C4C4C"/>
                </a:solidFill>
                <a:latin typeface=""/>
              </a:defRPr>
            </a:lvl1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 smtClean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29" hasCustomPrompt="1"/>
          </p:nvPr>
        </p:nvSpPr>
        <p:spPr>
          <a:xfrm>
            <a:off x="685800" y="1447800"/>
            <a:ext cx="7772400" cy="38100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 marL="0" indent="0" algn="l">
              <a:lnSpc>
                <a:spcPts val="2300"/>
              </a:lnSpc>
              <a:spcBef>
                <a:spcPts val="0"/>
              </a:spcBef>
              <a:buFontTx/>
              <a:buNone/>
              <a:defRPr sz="1800" baseline="0">
                <a:latin typeface="Overpass"/>
              </a:defRPr>
            </a:lvl1pPr>
          </a:lstStyle>
          <a:p>
            <a:pPr lvl="0"/>
            <a:r>
              <a:rPr lang="en-US" dirty="0" smtClean="0"/>
              <a:t>Click to add subtitle</a:t>
            </a: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INSERT DESIGNATOR, IF NEEDED</a:t>
            </a:r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3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BF4C00A-F767-7642-A1AE-6E35ECE731D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itle Placeholder 1"/>
          <p:cNvSpPr>
            <a:spLocks noGrp="1"/>
          </p:cNvSpPr>
          <p:nvPr>
            <p:ph type="title"/>
          </p:nvPr>
        </p:nvSpPr>
        <p:spPr>
          <a:xfrm>
            <a:off x="685800" y="0"/>
            <a:ext cx="7772400" cy="1371600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/>
          <a:p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32" hasCustomPrompt="1"/>
          </p:nvPr>
        </p:nvSpPr>
        <p:spPr>
          <a:xfrm>
            <a:off x="685800" y="2133600"/>
            <a:ext cx="3657600" cy="1143000"/>
          </a:xfrm>
          <a:prstGeom prst="rect">
            <a:avLst/>
          </a:prstGeom>
        </p:spPr>
        <p:txBody>
          <a:bodyPr vert="horz" lIns="0" tIns="0" rIns="0" bIns="0" anchor="b" anchorCtr="0"/>
          <a:lstStyle>
            <a:lvl1pPr marL="0" indent="0" algn="l">
              <a:buFontTx/>
              <a:buNone/>
              <a:defRPr sz="1600" baseline="0">
                <a:latin typeface="Overpass"/>
              </a:defRPr>
            </a:lvl1pPr>
            <a:lvl2pPr marL="457200" indent="0" algn="l">
              <a:buFontTx/>
              <a:buNone/>
              <a:defRPr sz="1600" baseline="0">
                <a:latin typeface="Overpass"/>
              </a:defRPr>
            </a:lvl2pPr>
            <a:lvl3pPr marL="914400" indent="0" algn="l">
              <a:buFontTx/>
              <a:buNone/>
              <a:defRPr sz="1600" baseline="0">
                <a:latin typeface="Overpass"/>
              </a:defRPr>
            </a:lvl3pPr>
            <a:lvl4pPr marL="1371600" indent="0" algn="l">
              <a:buFontTx/>
              <a:buNone/>
              <a:defRPr sz="1600" baseline="0">
                <a:latin typeface="Overpass"/>
              </a:defRPr>
            </a:lvl4pPr>
            <a:lvl5pPr marL="1828800" indent="0" algn="l">
              <a:buFontTx/>
              <a:buNone/>
              <a:defRPr sz="1600" baseline="0">
                <a:latin typeface="Overpass"/>
              </a:defRPr>
            </a:lvl5pPr>
          </a:lstStyle>
          <a:p>
            <a:pPr lvl="0"/>
            <a:r>
              <a:rPr lang="en-US" dirty="0" smtClean="0"/>
              <a:t>Insert paragraph of copy here and graphic in box to the right.</a:t>
            </a:r>
            <a:endParaRPr lang="en-US" dirty="0"/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85800" y="3429000"/>
            <a:ext cx="3657600" cy="2438400"/>
          </a:xfrm>
          <a:prstGeom prst="rect">
            <a:avLst/>
          </a:prstGeom>
        </p:spPr>
        <p:txBody>
          <a:bodyPr vert="horz" lIns="0" tIns="0" rIns="0" bIns="0"/>
          <a:lstStyle>
            <a:lvl1pPr marL="342900" indent="-342900">
              <a:buFont typeface="Arial"/>
              <a:buChar char="•"/>
              <a:defRPr sz="1600" baseline="0">
                <a:latin typeface="Overpass"/>
              </a:defRPr>
            </a:lvl1pPr>
            <a:lvl2pPr marL="742950" indent="-285750">
              <a:buFont typeface="Arial"/>
              <a:buChar char="•"/>
              <a:defRPr sz="1600" baseline="0">
                <a:latin typeface="Overpass"/>
              </a:defRPr>
            </a:lvl2pPr>
            <a:lvl3pPr marL="1143000" indent="-228600">
              <a:buFont typeface="Arial"/>
              <a:buChar char="•"/>
              <a:defRPr sz="1600" baseline="0">
                <a:latin typeface="Overpass"/>
              </a:defRPr>
            </a:lvl3pPr>
            <a:lvl4pPr marL="1600200" indent="-228600">
              <a:buFont typeface="Arial"/>
              <a:buChar char="•"/>
              <a:defRPr sz="1600" baseline="0">
                <a:latin typeface="Overpass"/>
              </a:defRPr>
            </a:lvl4pPr>
            <a:lvl5pPr marL="2057400" indent="-228600">
              <a:buFont typeface="Arial"/>
              <a:buChar char="•"/>
              <a:defRPr sz="1600" baseline="0">
                <a:latin typeface="Overpass"/>
              </a:defRPr>
            </a:lvl5pPr>
          </a:lstStyle>
          <a:p>
            <a:pPr lvl="0"/>
            <a:r>
              <a:rPr lang="en-US" dirty="0" smtClean="0"/>
              <a:t>Bulleted list or additional copy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86046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left, tex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9"/>
          <p:cNvSpPr>
            <a:spLocks noGrp="1"/>
          </p:cNvSpPr>
          <p:nvPr>
            <p:ph type="pic" sz="quarter" idx="16"/>
          </p:nvPr>
        </p:nvSpPr>
        <p:spPr>
          <a:xfrm>
            <a:off x="685800" y="2133600"/>
            <a:ext cx="3886200" cy="3733800"/>
          </a:xfrm>
          <a:prstGeom prst="rect">
            <a:avLst/>
          </a:prstGeom>
          <a:noFill/>
        </p:spPr>
        <p:txBody>
          <a:bodyPr vert="horz" anchor="ctr" anchorCtr="1"/>
          <a:lstStyle>
            <a:lvl1pPr marL="0" indent="0" algn="ctr">
              <a:buNone/>
              <a:defRPr sz="1200" cap="all" baseline="0">
                <a:solidFill>
                  <a:srgbClr val="4C4C4C"/>
                </a:solidFill>
                <a:latin typeface=""/>
              </a:defRPr>
            </a:lvl1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 smtClean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29" hasCustomPrompt="1"/>
          </p:nvPr>
        </p:nvSpPr>
        <p:spPr>
          <a:xfrm>
            <a:off x="685800" y="1447800"/>
            <a:ext cx="7772400" cy="38100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 marL="0" indent="0" algn="l">
              <a:lnSpc>
                <a:spcPts val="2300"/>
              </a:lnSpc>
              <a:spcBef>
                <a:spcPts val="0"/>
              </a:spcBef>
              <a:buFontTx/>
              <a:buNone/>
              <a:defRPr sz="1800" baseline="0">
                <a:latin typeface="Overpass"/>
              </a:defRPr>
            </a:lvl1pPr>
          </a:lstStyle>
          <a:p>
            <a:pPr lvl="0"/>
            <a:r>
              <a:rPr lang="en-US" dirty="0" smtClean="0"/>
              <a:t>Click to add subtitle</a:t>
            </a: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INSERT DESIGNATOR, IF NEEDED</a:t>
            </a:r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3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C5D4E9D-D4EE-AC49-A062-30AC3160EF3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itle Placeholder 1"/>
          <p:cNvSpPr>
            <a:spLocks noGrp="1"/>
          </p:cNvSpPr>
          <p:nvPr>
            <p:ph type="title"/>
          </p:nvPr>
        </p:nvSpPr>
        <p:spPr>
          <a:xfrm>
            <a:off x="685800" y="0"/>
            <a:ext cx="7772400" cy="1371600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/>
          <a:p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32" hasCustomPrompt="1"/>
          </p:nvPr>
        </p:nvSpPr>
        <p:spPr>
          <a:xfrm>
            <a:off x="4800600" y="2133600"/>
            <a:ext cx="3657600" cy="1143000"/>
          </a:xfrm>
          <a:prstGeom prst="rect">
            <a:avLst/>
          </a:prstGeom>
        </p:spPr>
        <p:txBody>
          <a:bodyPr vert="horz" lIns="0" tIns="0" rIns="0" bIns="0" anchor="b" anchorCtr="0"/>
          <a:lstStyle>
            <a:lvl1pPr marL="0" indent="0" algn="l">
              <a:buFontTx/>
              <a:buNone/>
              <a:defRPr sz="1600" baseline="0">
                <a:latin typeface="Overpass"/>
              </a:defRPr>
            </a:lvl1pPr>
            <a:lvl2pPr marL="457200" indent="0" algn="l">
              <a:buFontTx/>
              <a:buNone/>
              <a:defRPr sz="1600" baseline="0">
                <a:latin typeface="Overpass"/>
              </a:defRPr>
            </a:lvl2pPr>
            <a:lvl3pPr marL="914400" indent="0" algn="l">
              <a:buFontTx/>
              <a:buNone/>
              <a:defRPr sz="1600" baseline="0">
                <a:latin typeface="Overpass"/>
              </a:defRPr>
            </a:lvl3pPr>
            <a:lvl4pPr marL="1371600" indent="0" algn="l">
              <a:buFontTx/>
              <a:buNone/>
              <a:defRPr sz="1600" baseline="0">
                <a:latin typeface="Overpass"/>
              </a:defRPr>
            </a:lvl4pPr>
            <a:lvl5pPr marL="1828800" indent="0" algn="l">
              <a:buFontTx/>
              <a:buNone/>
              <a:defRPr sz="1600" baseline="0">
                <a:latin typeface="Overpass"/>
              </a:defRPr>
            </a:lvl5pPr>
          </a:lstStyle>
          <a:p>
            <a:pPr lvl="0"/>
            <a:r>
              <a:rPr lang="en-US" dirty="0" smtClean="0"/>
              <a:t>Insert paragraph of copy here and graphic in box to the left.</a:t>
            </a:r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4800600" y="3429000"/>
            <a:ext cx="3657600" cy="2438400"/>
          </a:xfrm>
          <a:prstGeom prst="rect">
            <a:avLst/>
          </a:prstGeom>
        </p:spPr>
        <p:txBody>
          <a:bodyPr vert="horz" lIns="0" tIns="0" rIns="0" bIns="0"/>
          <a:lstStyle>
            <a:lvl1pPr marL="342900" indent="-342900">
              <a:buFont typeface="Arial"/>
              <a:buChar char="•"/>
              <a:defRPr sz="1600" baseline="0">
                <a:latin typeface="Overpass"/>
              </a:defRPr>
            </a:lvl1pPr>
            <a:lvl2pPr marL="742950" indent="-285750">
              <a:buFont typeface="Arial"/>
              <a:buChar char="•"/>
              <a:defRPr sz="1600" baseline="0">
                <a:latin typeface="Overpass"/>
              </a:defRPr>
            </a:lvl2pPr>
            <a:lvl3pPr marL="1143000" indent="-228600">
              <a:buFont typeface="Arial"/>
              <a:buChar char="•"/>
              <a:defRPr sz="1600" baseline="0">
                <a:latin typeface="Overpass"/>
              </a:defRPr>
            </a:lvl3pPr>
            <a:lvl4pPr marL="1600200" indent="-228600">
              <a:buFont typeface="Arial"/>
              <a:buChar char="•"/>
              <a:defRPr sz="1600" baseline="0">
                <a:latin typeface="Overpass"/>
              </a:defRPr>
            </a:lvl4pPr>
            <a:lvl5pPr marL="2057400" indent="-228600">
              <a:buFont typeface="Arial"/>
              <a:buChar char="•"/>
              <a:defRPr sz="1600" baseline="0">
                <a:latin typeface="Overpass"/>
              </a:defRPr>
            </a:lvl5pPr>
          </a:lstStyle>
          <a:p>
            <a:pPr lvl="0"/>
            <a:r>
              <a:rPr lang="en-US" dirty="0" smtClean="0"/>
              <a:t>Bulleted list or additional copy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80485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,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9"/>
          <p:cNvSpPr>
            <a:spLocks noGrp="1"/>
          </p:cNvSpPr>
          <p:nvPr>
            <p:ph type="pic" sz="quarter" idx="16"/>
          </p:nvPr>
        </p:nvSpPr>
        <p:spPr>
          <a:xfrm>
            <a:off x="685800" y="2133600"/>
            <a:ext cx="3886200" cy="1295400"/>
          </a:xfrm>
          <a:prstGeom prst="rect">
            <a:avLst/>
          </a:prstGeom>
          <a:noFill/>
        </p:spPr>
        <p:txBody>
          <a:bodyPr vert="horz" anchor="ctr" anchorCtr="1"/>
          <a:lstStyle>
            <a:lvl1pPr marL="0" indent="0" algn="ctr">
              <a:buNone/>
              <a:defRPr sz="1200" cap="all" baseline="0">
                <a:solidFill>
                  <a:srgbClr val="4C4C4C"/>
                </a:solidFill>
                <a:latin typeface=""/>
              </a:defRPr>
            </a:lvl1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 smtClean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7" hasCustomPrompt="1"/>
          </p:nvPr>
        </p:nvSpPr>
        <p:spPr>
          <a:xfrm>
            <a:off x="685800" y="3581400"/>
            <a:ext cx="3886200" cy="609600"/>
          </a:xfrm>
          <a:prstGeom prst="rect">
            <a:avLst/>
          </a:prstGeom>
        </p:spPr>
        <p:txBody>
          <a:bodyPr vert="horz" lIns="182880" tIns="0" rIns="182880" bIns="0" anchor="b" anchorCtr="0"/>
          <a:lstStyle>
            <a:lvl1pPr marL="0" indent="0" algn="ctr">
              <a:spcBef>
                <a:spcPts val="0"/>
              </a:spcBef>
              <a:buFontTx/>
              <a:buNone/>
              <a:defRPr sz="1600" cap="all" baseline="0">
                <a:latin typeface="Overpass"/>
              </a:defRPr>
            </a:lvl1pPr>
            <a:lvl2pPr marL="457200" indent="0" algn="ctr">
              <a:spcBef>
                <a:spcPts val="0"/>
              </a:spcBef>
              <a:buFontTx/>
              <a:buNone/>
              <a:defRPr sz="1600" baseline="0">
                <a:latin typeface="Overpass"/>
              </a:defRPr>
            </a:lvl2pPr>
            <a:lvl3pPr marL="914400" indent="0" algn="ctr">
              <a:spcBef>
                <a:spcPts val="0"/>
              </a:spcBef>
              <a:buFontTx/>
              <a:buNone/>
              <a:defRPr sz="1600" baseline="0">
                <a:latin typeface="Overpass"/>
              </a:defRPr>
            </a:lvl3pPr>
            <a:lvl4pPr marL="1371600" indent="0" algn="ctr">
              <a:spcBef>
                <a:spcPts val="0"/>
              </a:spcBef>
              <a:buFontTx/>
              <a:buNone/>
              <a:defRPr sz="1600" baseline="0">
                <a:latin typeface="Overpass"/>
              </a:defRPr>
            </a:lvl4pPr>
            <a:lvl5pPr marL="1828800" indent="0" algn="ctr">
              <a:spcBef>
                <a:spcPts val="0"/>
              </a:spcBef>
              <a:buFontTx/>
              <a:buNone/>
              <a:defRPr sz="1600" baseline="0">
                <a:latin typeface="Overpass"/>
              </a:defRPr>
            </a:lvl5pPr>
          </a:lstStyle>
          <a:p>
            <a:pPr lvl="0"/>
            <a:r>
              <a:rPr lang="en-US" dirty="0" smtClean="0"/>
              <a:t>Column heading, do not exceed two lines</a:t>
            </a:r>
          </a:p>
        </p:txBody>
      </p:sp>
      <p:sp>
        <p:nvSpPr>
          <p:cNvPr id="14" name="Picture Placeholder 9"/>
          <p:cNvSpPr>
            <a:spLocks noGrp="1"/>
          </p:cNvSpPr>
          <p:nvPr>
            <p:ph type="pic" sz="quarter" idx="19"/>
          </p:nvPr>
        </p:nvSpPr>
        <p:spPr>
          <a:xfrm>
            <a:off x="4572000" y="2133600"/>
            <a:ext cx="3886200" cy="1295400"/>
          </a:xfrm>
          <a:prstGeom prst="rect">
            <a:avLst/>
          </a:prstGeom>
          <a:noFill/>
        </p:spPr>
        <p:txBody>
          <a:bodyPr vert="horz" anchor="ctr" anchorCtr="1"/>
          <a:lstStyle>
            <a:lvl1pPr marL="0" indent="0" algn="ctr">
              <a:buNone/>
              <a:defRPr sz="1200" cap="all" baseline="0">
                <a:solidFill>
                  <a:srgbClr val="4C4C4C"/>
                </a:solidFill>
                <a:latin typeface=""/>
              </a:defRPr>
            </a:lvl1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 smtClean="0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20" hasCustomPrompt="1"/>
          </p:nvPr>
        </p:nvSpPr>
        <p:spPr>
          <a:xfrm>
            <a:off x="4572000" y="3581400"/>
            <a:ext cx="3886200" cy="609600"/>
          </a:xfrm>
          <a:prstGeom prst="rect">
            <a:avLst/>
          </a:prstGeom>
        </p:spPr>
        <p:txBody>
          <a:bodyPr vert="horz" lIns="182880" tIns="0" rIns="182880" bIns="0" anchor="b" anchorCtr="0"/>
          <a:lstStyle>
            <a:lvl1pPr marL="0" indent="0" algn="ctr">
              <a:spcBef>
                <a:spcPts val="0"/>
              </a:spcBef>
              <a:buFontTx/>
              <a:buNone/>
              <a:defRPr sz="1600" cap="all" baseline="0">
                <a:latin typeface="Overpass"/>
              </a:defRPr>
            </a:lvl1pPr>
            <a:lvl2pPr marL="457200" indent="0" algn="ctr">
              <a:spcBef>
                <a:spcPts val="0"/>
              </a:spcBef>
              <a:buFontTx/>
              <a:buNone/>
              <a:defRPr sz="1600" baseline="0">
                <a:latin typeface="Overpass"/>
              </a:defRPr>
            </a:lvl2pPr>
            <a:lvl3pPr marL="914400" indent="0" algn="ctr">
              <a:spcBef>
                <a:spcPts val="0"/>
              </a:spcBef>
              <a:buFontTx/>
              <a:buNone/>
              <a:defRPr sz="1600" baseline="0">
                <a:latin typeface="Overpass"/>
              </a:defRPr>
            </a:lvl3pPr>
            <a:lvl4pPr marL="1371600" indent="0" algn="ctr">
              <a:spcBef>
                <a:spcPts val="0"/>
              </a:spcBef>
              <a:buFontTx/>
              <a:buNone/>
              <a:defRPr sz="1600" baseline="0">
                <a:latin typeface="Overpass"/>
              </a:defRPr>
            </a:lvl4pPr>
            <a:lvl5pPr marL="1828800" indent="0" algn="ctr">
              <a:spcBef>
                <a:spcPts val="0"/>
              </a:spcBef>
              <a:buFontTx/>
              <a:buNone/>
              <a:defRPr sz="1600" baseline="0">
                <a:latin typeface="Overpass"/>
              </a:defRPr>
            </a:lvl5pPr>
          </a:lstStyle>
          <a:p>
            <a:pPr lvl="0"/>
            <a:r>
              <a:rPr lang="en-US" dirty="0" smtClean="0"/>
              <a:t>Column heading, do not exceed two lines</a:t>
            </a:r>
          </a:p>
        </p:txBody>
      </p:sp>
      <p:sp>
        <p:nvSpPr>
          <p:cNvPr id="18" name="Text Placeholder 12"/>
          <p:cNvSpPr>
            <a:spLocks noGrp="1"/>
          </p:cNvSpPr>
          <p:nvPr>
            <p:ph type="body" sz="quarter" idx="29" hasCustomPrompt="1"/>
          </p:nvPr>
        </p:nvSpPr>
        <p:spPr>
          <a:xfrm>
            <a:off x="685800" y="1447800"/>
            <a:ext cx="7772400" cy="38100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 marL="0" marR="0" indent="0" algn="l" defTabSz="457200" rtl="0" eaLnBrk="1" fontAlgn="base" latinLnBrk="0" hangingPunct="1">
              <a:lnSpc>
                <a:spcPts val="23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800" baseline="0">
                <a:latin typeface="Overpass"/>
              </a:defRPr>
            </a:lvl1pPr>
          </a:lstStyle>
          <a:p>
            <a:pPr lvl="0"/>
            <a:r>
              <a:rPr lang="en-US" dirty="0" smtClean="0"/>
              <a:t>Click to add subtitle</a:t>
            </a: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INSERT DESIGNATOR, IF NEEDED</a:t>
            </a:r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3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AA4EE87-929A-FE4D-9331-657D5FE69DD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6" name="Title Placeholder 1"/>
          <p:cNvSpPr>
            <a:spLocks noGrp="1"/>
          </p:cNvSpPr>
          <p:nvPr>
            <p:ph type="title"/>
          </p:nvPr>
        </p:nvSpPr>
        <p:spPr>
          <a:xfrm>
            <a:off x="685800" y="0"/>
            <a:ext cx="7772400" cy="1371600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/>
          <a:p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32" hasCustomPrompt="1"/>
          </p:nvPr>
        </p:nvSpPr>
        <p:spPr>
          <a:xfrm>
            <a:off x="685800" y="4419600"/>
            <a:ext cx="3886200" cy="1219200"/>
          </a:xfrm>
          <a:prstGeom prst="rect">
            <a:avLst/>
          </a:prstGeom>
        </p:spPr>
        <p:txBody>
          <a:bodyPr vert="horz" lIns="182880" tIns="0" rIns="182880" bIns="0" anchor="t" anchorCtr="0"/>
          <a:lstStyle>
            <a:lvl1pPr marL="0" indent="0" algn="ctr">
              <a:buFontTx/>
              <a:buNone/>
              <a:defRPr sz="1600" baseline="0">
                <a:latin typeface="Overpass"/>
              </a:defRPr>
            </a:lvl1pPr>
            <a:lvl2pPr marL="457200" indent="0" algn="l">
              <a:buFontTx/>
              <a:buNone/>
              <a:defRPr sz="1600" baseline="0">
                <a:latin typeface="Overpass"/>
              </a:defRPr>
            </a:lvl2pPr>
            <a:lvl3pPr marL="914400" indent="0" algn="l">
              <a:buFontTx/>
              <a:buNone/>
              <a:defRPr sz="1600" baseline="0">
                <a:latin typeface="Overpass"/>
              </a:defRPr>
            </a:lvl3pPr>
            <a:lvl4pPr marL="1371600" indent="0" algn="l">
              <a:buFontTx/>
              <a:buNone/>
              <a:defRPr sz="1600" baseline="0">
                <a:latin typeface="Overpass"/>
              </a:defRPr>
            </a:lvl4pPr>
            <a:lvl5pPr marL="1828800" indent="0" algn="l">
              <a:buFontTx/>
              <a:buNone/>
              <a:defRPr sz="1600" baseline="0">
                <a:latin typeface="Overpass"/>
              </a:defRPr>
            </a:lvl5pPr>
          </a:lstStyle>
          <a:p>
            <a:pPr lvl="0"/>
            <a:r>
              <a:rPr lang="en-US" dirty="0" smtClean="0"/>
              <a:t>Insert copy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33" hasCustomPrompt="1"/>
          </p:nvPr>
        </p:nvSpPr>
        <p:spPr>
          <a:xfrm>
            <a:off x="4572000" y="4419600"/>
            <a:ext cx="3886200" cy="1219200"/>
          </a:xfrm>
          <a:prstGeom prst="rect">
            <a:avLst/>
          </a:prstGeom>
        </p:spPr>
        <p:txBody>
          <a:bodyPr vert="horz" lIns="182880" tIns="0" rIns="182880" bIns="0" anchor="t" anchorCtr="0"/>
          <a:lstStyle>
            <a:lvl1pPr marL="0" indent="0" algn="ctr">
              <a:buFontTx/>
              <a:buNone/>
              <a:defRPr sz="1600" baseline="0">
                <a:latin typeface="Overpass"/>
              </a:defRPr>
            </a:lvl1pPr>
            <a:lvl2pPr marL="457200" indent="0" algn="l">
              <a:buFontTx/>
              <a:buNone/>
              <a:defRPr sz="1600" baseline="0">
                <a:latin typeface="Overpass"/>
              </a:defRPr>
            </a:lvl2pPr>
            <a:lvl3pPr marL="914400" indent="0" algn="l">
              <a:buFontTx/>
              <a:buNone/>
              <a:defRPr sz="1600" baseline="0">
                <a:latin typeface="Overpass"/>
              </a:defRPr>
            </a:lvl3pPr>
            <a:lvl4pPr marL="1371600" indent="0" algn="l">
              <a:buFontTx/>
              <a:buNone/>
              <a:defRPr sz="1600" baseline="0">
                <a:latin typeface="Overpass"/>
              </a:defRPr>
            </a:lvl4pPr>
            <a:lvl5pPr marL="1828800" indent="0" algn="l">
              <a:buFontTx/>
              <a:buNone/>
              <a:defRPr sz="1600" baseline="0">
                <a:latin typeface="Overpass"/>
              </a:defRPr>
            </a:lvl5pPr>
          </a:lstStyle>
          <a:p>
            <a:pPr lvl="0"/>
            <a:r>
              <a:rPr lang="en-US" dirty="0" smtClean="0"/>
              <a:t>Insert copy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93318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0"/>
          <p:cNvSpPr>
            <a:spLocks noGrp="1"/>
          </p:cNvSpPr>
          <p:nvPr>
            <p:ph type="body" sz="quarter" idx="20" hasCustomPrompt="1"/>
          </p:nvPr>
        </p:nvSpPr>
        <p:spPr>
          <a:xfrm>
            <a:off x="4572000" y="2514600"/>
            <a:ext cx="3886200" cy="609600"/>
          </a:xfrm>
          <a:prstGeom prst="rect">
            <a:avLst/>
          </a:prstGeom>
        </p:spPr>
        <p:txBody>
          <a:bodyPr vert="horz" lIns="182880" tIns="0" rIns="182880" bIns="0" anchor="b" anchorCtr="0"/>
          <a:lstStyle>
            <a:lvl1pPr marL="0" indent="0" algn="ctr">
              <a:spcBef>
                <a:spcPts val="0"/>
              </a:spcBef>
              <a:buFontTx/>
              <a:buNone/>
              <a:defRPr sz="1600" cap="all" baseline="0">
                <a:latin typeface="Overpass"/>
              </a:defRPr>
            </a:lvl1pPr>
            <a:lvl2pPr marL="457200" indent="0" algn="ctr">
              <a:spcBef>
                <a:spcPts val="0"/>
              </a:spcBef>
              <a:buFontTx/>
              <a:buNone/>
              <a:defRPr sz="1600" baseline="0">
                <a:latin typeface="Overpass"/>
              </a:defRPr>
            </a:lvl2pPr>
            <a:lvl3pPr marL="914400" indent="0" algn="ctr">
              <a:spcBef>
                <a:spcPts val="0"/>
              </a:spcBef>
              <a:buFontTx/>
              <a:buNone/>
              <a:defRPr sz="1600" baseline="0">
                <a:latin typeface="Overpass"/>
              </a:defRPr>
            </a:lvl3pPr>
            <a:lvl4pPr marL="1371600" indent="0" algn="ctr">
              <a:spcBef>
                <a:spcPts val="0"/>
              </a:spcBef>
              <a:buFontTx/>
              <a:buNone/>
              <a:defRPr sz="1600" baseline="0">
                <a:latin typeface="Overpass"/>
              </a:defRPr>
            </a:lvl4pPr>
            <a:lvl5pPr marL="1828800" indent="0" algn="ctr">
              <a:spcBef>
                <a:spcPts val="0"/>
              </a:spcBef>
              <a:buFontTx/>
              <a:buNone/>
              <a:defRPr sz="1600" baseline="0">
                <a:latin typeface="Overpass"/>
              </a:defRPr>
            </a:lvl5pPr>
          </a:lstStyle>
          <a:p>
            <a:pPr lvl="0"/>
            <a:r>
              <a:rPr lang="en-US" dirty="0" smtClean="0"/>
              <a:t>Column heading, do not exceed two lines</a:t>
            </a:r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22" hasCustomPrompt="1"/>
          </p:nvPr>
        </p:nvSpPr>
        <p:spPr>
          <a:xfrm>
            <a:off x="685800" y="2514600"/>
            <a:ext cx="3886200" cy="609600"/>
          </a:xfrm>
          <a:prstGeom prst="rect">
            <a:avLst/>
          </a:prstGeom>
        </p:spPr>
        <p:txBody>
          <a:bodyPr vert="horz" lIns="182880" tIns="0" rIns="182880" bIns="0" anchor="b" anchorCtr="0"/>
          <a:lstStyle>
            <a:lvl1pPr marL="0" indent="0" algn="ctr">
              <a:spcBef>
                <a:spcPts val="0"/>
              </a:spcBef>
              <a:buFontTx/>
              <a:buNone/>
              <a:defRPr sz="1600" cap="all" baseline="0">
                <a:latin typeface="Overpass"/>
              </a:defRPr>
            </a:lvl1pPr>
            <a:lvl2pPr marL="457200" indent="0" algn="ctr">
              <a:spcBef>
                <a:spcPts val="0"/>
              </a:spcBef>
              <a:buFontTx/>
              <a:buNone/>
              <a:defRPr sz="1600" baseline="0">
                <a:latin typeface="Overpass"/>
              </a:defRPr>
            </a:lvl2pPr>
            <a:lvl3pPr marL="914400" indent="0" algn="ctr">
              <a:spcBef>
                <a:spcPts val="0"/>
              </a:spcBef>
              <a:buFontTx/>
              <a:buNone/>
              <a:defRPr sz="1600" baseline="0">
                <a:latin typeface="Overpass"/>
              </a:defRPr>
            </a:lvl3pPr>
            <a:lvl4pPr marL="1371600" indent="0" algn="ctr">
              <a:spcBef>
                <a:spcPts val="0"/>
              </a:spcBef>
              <a:buFontTx/>
              <a:buNone/>
              <a:defRPr sz="1600" baseline="0">
                <a:latin typeface="Overpass"/>
              </a:defRPr>
            </a:lvl4pPr>
            <a:lvl5pPr marL="1828800" indent="0" algn="ctr">
              <a:spcBef>
                <a:spcPts val="0"/>
              </a:spcBef>
              <a:buFontTx/>
              <a:buNone/>
              <a:defRPr sz="1600" baseline="0">
                <a:latin typeface="Overpass"/>
              </a:defRPr>
            </a:lvl5pPr>
          </a:lstStyle>
          <a:p>
            <a:pPr lvl="0"/>
            <a:r>
              <a:rPr lang="en-US" dirty="0" smtClean="0"/>
              <a:t>Column heading, do not exceed two lines</a:t>
            </a:r>
          </a:p>
        </p:txBody>
      </p:sp>
      <p:sp>
        <p:nvSpPr>
          <p:cNvPr id="19" name="Text Placeholder 12"/>
          <p:cNvSpPr>
            <a:spLocks noGrp="1"/>
          </p:cNvSpPr>
          <p:nvPr>
            <p:ph type="body" sz="quarter" idx="29" hasCustomPrompt="1"/>
          </p:nvPr>
        </p:nvSpPr>
        <p:spPr>
          <a:xfrm>
            <a:off x="685800" y="1447800"/>
            <a:ext cx="7772400" cy="38100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 marL="0" indent="0" algn="l">
              <a:lnSpc>
                <a:spcPts val="2300"/>
              </a:lnSpc>
              <a:spcBef>
                <a:spcPts val="0"/>
              </a:spcBef>
              <a:buFontTx/>
              <a:buNone/>
              <a:defRPr sz="1800" baseline="0">
                <a:latin typeface="Overpass"/>
              </a:defRPr>
            </a:lvl1pPr>
          </a:lstStyle>
          <a:p>
            <a:pPr lvl="0"/>
            <a:r>
              <a:rPr lang="en-US" dirty="0" smtClean="0"/>
              <a:t>Click to add subtitle</a:t>
            </a: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INSERT DESIGNATOR, IF NEEDED</a:t>
            </a:r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3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C92668-92AC-794C-873C-E8BC242E3D1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1" name="Title Placeholder 1"/>
          <p:cNvSpPr>
            <a:spLocks noGrp="1"/>
          </p:cNvSpPr>
          <p:nvPr>
            <p:ph type="title"/>
          </p:nvPr>
        </p:nvSpPr>
        <p:spPr>
          <a:xfrm>
            <a:off x="685800" y="0"/>
            <a:ext cx="7772400" cy="1371600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/>
          <a:p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32" hasCustomPrompt="1"/>
          </p:nvPr>
        </p:nvSpPr>
        <p:spPr>
          <a:xfrm>
            <a:off x="685800" y="3352800"/>
            <a:ext cx="3886200" cy="2286000"/>
          </a:xfrm>
          <a:prstGeom prst="rect">
            <a:avLst/>
          </a:prstGeom>
        </p:spPr>
        <p:txBody>
          <a:bodyPr vert="horz" lIns="182880" tIns="0" rIns="182880" bIns="0" anchor="t" anchorCtr="0"/>
          <a:lstStyle>
            <a:lvl1pPr marL="0" indent="0" algn="ctr">
              <a:buFontTx/>
              <a:buNone/>
              <a:defRPr sz="1600" baseline="0">
                <a:latin typeface="Overpass"/>
              </a:defRPr>
            </a:lvl1pPr>
            <a:lvl2pPr marL="457200" indent="0" algn="l">
              <a:buFontTx/>
              <a:buNone/>
              <a:defRPr sz="1600" baseline="0">
                <a:latin typeface="Overpass"/>
              </a:defRPr>
            </a:lvl2pPr>
            <a:lvl3pPr marL="914400" indent="0" algn="l">
              <a:buFontTx/>
              <a:buNone/>
              <a:defRPr sz="1600" baseline="0">
                <a:latin typeface="Overpass"/>
              </a:defRPr>
            </a:lvl3pPr>
            <a:lvl4pPr marL="1371600" indent="0" algn="l">
              <a:buFontTx/>
              <a:buNone/>
              <a:defRPr sz="1600" baseline="0">
                <a:latin typeface="Overpass"/>
              </a:defRPr>
            </a:lvl4pPr>
            <a:lvl5pPr marL="1828800" indent="0" algn="l">
              <a:buFontTx/>
              <a:buNone/>
              <a:defRPr sz="1600" baseline="0">
                <a:latin typeface="Overpass"/>
              </a:defRPr>
            </a:lvl5pPr>
          </a:lstStyle>
          <a:p>
            <a:pPr lvl="0"/>
            <a:r>
              <a:rPr lang="en-US" dirty="0" smtClean="0"/>
              <a:t>Insert copy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33" hasCustomPrompt="1"/>
          </p:nvPr>
        </p:nvSpPr>
        <p:spPr>
          <a:xfrm>
            <a:off x="4572000" y="3352800"/>
            <a:ext cx="3886200" cy="2286000"/>
          </a:xfrm>
          <a:prstGeom prst="rect">
            <a:avLst/>
          </a:prstGeom>
        </p:spPr>
        <p:txBody>
          <a:bodyPr vert="horz" lIns="182880" tIns="0" rIns="182880" bIns="0" anchor="t" anchorCtr="0"/>
          <a:lstStyle>
            <a:lvl1pPr marL="0" indent="0" algn="ctr">
              <a:buFontTx/>
              <a:buNone/>
              <a:defRPr sz="1600" baseline="0">
                <a:latin typeface="Overpass"/>
              </a:defRPr>
            </a:lvl1pPr>
            <a:lvl2pPr marL="457200" indent="0" algn="l">
              <a:buFontTx/>
              <a:buNone/>
              <a:defRPr sz="1600" baseline="0">
                <a:latin typeface="Overpass"/>
              </a:defRPr>
            </a:lvl2pPr>
            <a:lvl3pPr marL="914400" indent="0" algn="l">
              <a:buFontTx/>
              <a:buNone/>
              <a:defRPr sz="1600" baseline="0">
                <a:latin typeface="Overpass"/>
              </a:defRPr>
            </a:lvl3pPr>
            <a:lvl4pPr marL="1371600" indent="0" algn="l">
              <a:buFontTx/>
              <a:buNone/>
              <a:defRPr sz="1600" baseline="0">
                <a:latin typeface="Overpass"/>
              </a:defRPr>
            </a:lvl4pPr>
            <a:lvl5pPr marL="1828800" indent="0" algn="l">
              <a:buFontTx/>
              <a:buNone/>
              <a:defRPr sz="1600" baseline="0">
                <a:latin typeface="Overpass"/>
              </a:defRPr>
            </a:lvl5pPr>
          </a:lstStyle>
          <a:p>
            <a:pPr lvl="0"/>
            <a:r>
              <a:rPr lang="en-US" dirty="0" smtClean="0"/>
              <a:t>Insert copy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14882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,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9"/>
          <p:cNvSpPr>
            <a:spLocks noGrp="1"/>
          </p:cNvSpPr>
          <p:nvPr>
            <p:ph type="pic" sz="quarter" idx="16"/>
          </p:nvPr>
        </p:nvSpPr>
        <p:spPr>
          <a:xfrm>
            <a:off x="685800" y="2133600"/>
            <a:ext cx="2468880" cy="1295400"/>
          </a:xfrm>
          <a:prstGeom prst="rect">
            <a:avLst/>
          </a:prstGeom>
          <a:noFill/>
        </p:spPr>
        <p:txBody>
          <a:bodyPr vert="horz" anchor="ctr" anchorCtr="1"/>
          <a:lstStyle>
            <a:lvl1pPr marL="0" indent="0" algn="ctr">
              <a:buNone/>
              <a:defRPr sz="1200" cap="all" baseline="0">
                <a:solidFill>
                  <a:srgbClr val="4C4C4C"/>
                </a:solidFill>
                <a:latin typeface=""/>
              </a:defRPr>
            </a:lvl1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 smtClean="0"/>
          </a:p>
        </p:txBody>
      </p:sp>
      <p:sp>
        <p:nvSpPr>
          <p:cNvPr id="9" name="Text Placeholder 10"/>
          <p:cNvSpPr>
            <a:spLocks noGrp="1"/>
          </p:cNvSpPr>
          <p:nvPr>
            <p:ph type="body" sz="quarter" idx="17" hasCustomPrompt="1"/>
          </p:nvPr>
        </p:nvSpPr>
        <p:spPr>
          <a:xfrm>
            <a:off x="685800" y="3581400"/>
            <a:ext cx="2468880" cy="609600"/>
          </a:xfrm>
          <a:prstGeom prst="rect">
            <a:avLst/>
          </a:prstGeom>
        </p:spPr>
        <p:txBody>
          <a:bodyPr vert="horz" lIns="182880" tIns="0" rIns="182880" bIns="0" anchor="b" anchorCtr="0"/>
          <a:lstStyle>
            <a:lvl1pPr marL="0" indent="0" algn="ctr">
              <a:spcBef>
                <a:spcPts val="0"/>
              </a:spcBef>
              <a:buFontTx/>
              <a:buNone/>
              <a:defRPr sz="1600" cap="all" baseline="0">
                <a:latin typeface="Overpass"/>
              </a:defRPr>
            </a:lvl1pPr>
            <a:lvl2pPr marL="457200" indent="0" algn="ctr">
              <a:spcBef>
                <a:spcPts val="0"/>
              </a:spcBef>
              <a:buFontTx/>
              <a:buNone/>
              <a:defRPr sz="1600" baseline="0">
                <a:latin typeface="Overpass"/>
              </a:defRPr>
            </a:lvl2pPr>
            <a:lvl3pPr marL="914400" indent="0" algn="ctr">
              <a:spcBef>
                <a:spcPts val="0"/>
              </a:spcBef>
              <a:buFontTx/>
              <a:buNone/>
              <a:defRPr sz="1600" baseline="0">
                <a:latin typeface="Overpass"/>
              </a:defRPr>
            </a:lvl3pPr>
            <a:lvl4pPr marL="1371600" indent="0" algn="ctr">
              <a:spcBef>
                <a:spcPts val="0"/>
              </a:spcBef>
              <a:buFontTx/>
              <a:buNone/>
              <a:defRPr sz="1600" baseline="0">
                <a:latin typeface="Overpass"/>
              </a:defRPr>
            </a:lvl4pPr>
            <a:lvl5pPr marL="1828800" indent="0" algn="ctr">
              <a:spcBef>
                <a:spcPts val="0"/>
              </a:spcBef>
              <a:buFontTx/>
              <a:buNone/>
              <a:defRPr sz="1600" baseline="0">
                <a:latin typeface="Overpass"/>
              </a:defRPr>
            </a:lvl5pPr>
          </a:lstStyle>
          <a:p>
            <a:pPr lvl="0"/>
            <a:r>
              <a:rPr lang="en-US" dirty="0" smtClean="0"/>
              <a:t>Column heading two lines</a:t>
            </a:r>
          </a:p>
        </p:txBody>
      </p:sp>
      <p:sp>
        <p:nvSpPr>
          <p:cNvPr id="15" name="Picture Placeholder 9"/>
          <p:cNvSpPr>
            <a:spLocks noGrp="1"/>
          </p:cNvSpPr>
          <p:nvPr>
            <p:ph type="pic" sz="quarter" idx="19"/>
          </p:nvPr>
        </p:nvSpPr>
        <p:spPr>
          <a:xfrm>
            <a:off x="3337560" y="2133600"/>
            <a:ext cx="2468880" cy="1295400"/>
          </a:xfrm>
          <a:prstGeom prst="rect">
            <a:avLst/>
          </a:prstGeom>
          <a:noFill/>
        </p:spPr>
        <p:txBody>
          <a:bodyPr vert="horz" anchor="ctr" anchorCtr="1"/>
          <a:lstStyle>
            <a:lvl1pPr marL="0" indent="0" algn="ctr">
              <a:buNone/>
              <a:defRPr sz="1200" cap="all" baseline="0">
                <a:solidFill>
                  <a:srgbClr val="4C4C4C"/>
                </a:solidFill>
                <a:latin typeface=""/>
              </a:defRPr>
            </a:lvl1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 smtClean="0"/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20" hasCustomPrompt="1"/>
          </p:nvPr>
        </p:nvSpPr>
        <p:spPr>
          <a:xfrm>
            <a:off x="3337560" y="3581400"/>
            <a:ext cx="2468880" cy="609600"/>
          </a:xfrm>
          <a:prstGeom prst="rect">
            <a:avLst/>
          </a:prstGeom>
        </p:spPr>
        <p:txBody>
          <a:bodyPr vert="horz" lIns="182880" tIns="0" rIns="182880" bIns="0" anchor="b" anchorCtr="0"/>
          <a:lstStyle>
            <a:lvl1pPr marL="0" indent="0" algn="ctr">
              <a:spcBef>
                <a:spcPts val="0"/>
              </a:spcBef>
              <a:buFontTx/>
              <a:buNone/>
              <a:defRPr sz="1600" cap="all" baseline="0">
                <a:latin typeface="Overpass"/>
              </a:defRPr>
            </a:lvl1pPr>
            <a:lvl2pPr marL="457200" indent="0" algn="ctr">
              <a:spcBef>
                <a:spcPts val="0"/>
              </a:spcBef>
              <a:buFontTx/>
              <a:buNone/>
              <a:defRPr sz="1600" baseline="0">
                <a:latin typeface="Overpass"/>
              </a:defRPr>
            </a:lvl2pPr>
            <a:lvl3pPr marL="914400" indent="0" algn="ctr">
              <a:spcBef>
                <a:spcPts val="0"/>
              </a:spcBef>
              <a:buFontTx/>
              <a:buNone/>
              <a:defRPr sz="1600" baseline="0">
                <a:latin typeface="Overpass"/>
              </a:defRPr>
            </a:lvl3pPr>
            <a:lvl4pPr marL="1371600" indent="0" algn="ctr">
              <a:spcBef>
                <a:spcPts val="0"/>
              </a:spcBef>
              <a:buFontTx/>
              <a:buNone/>
              <a:defRPr sz="1600" baseline="0">
                <a:latin typeface="Overpass"/>
              </a:defRPr>
            </a:lvl4pPr>
            <a:lvl5pPr marL="1828800" indent="0" algn="ctr">
              <a:spcBef>
                <a:spcPts val="0"/>
              </a:spcBef>
              <a:buFontTx/>
              <a:buNone/>
              <a:defRPr sz="1600" baseline="0">
                <a:latin typeface="Overpass"/>
              </a:defRPr>
            </a:lvl5pPr>
          </a:lstStyle>
          <a:p>
            <a:pPr lvl="0"/>
            <a:r>
              <a:rPr lang="en-US" dirty="0" smtClean="0"/>
              <a:t>column heading two lines</a:t>
            </a:r>
          </a:p>
        </p:txBody>
      </p:sp>
      <p:sp>
        <p:nvSpPr>
          <p:cNvPr id="18" name="Picture Placeholder 9"/>
          <p:cNvSpPr>
            <a:spLocks noGrp="1"/>
          </p:cNvSpPr>
          <p:nvPr>
            <p:ph type="pic" sz="quarter" idx="22"/>
          </p:nvPr>
        </p:nvSpPr>
        <p:spPr>
          <a:xfrm>
            <a:off x="5989320" y="2133600"/>
            <a:ext cx="2468880" cy="1295400"/>
          </a:xfrm>
          <a:prstGeom prst="rect">
            <a:avLst/>
          </a:prstGeom>
          <a:noFill/>
        </p:spPr>
        <p:txBody>
          <a:bodyPr vert="horz" anchor="ctr" anchorCtr="1"/>
          <a:lstStyle>
            <a:lvl1pPr marL="0" indent="0" algn="ctr">
              <a:buNone/>
              <a:defRPr sz="1200" cap="all" baseline="0">
                <a:solidFill>
                  <a:srgbClr val="4C4C4C"/>
                </a:solidFill>
                <a:latin typeface=""/>
              </a:defRPr>
            </a:lvl1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 smtClean="0"/>
          </a:p>
        </p:txBody>
      </p:sp>
      <p:sp>
        <p:nvSpPr>
          <p:cNvPr id="19" name="Text Placeholder 10"/>
          <p:cNvSpPr>
            <a:spLocks noGrp="1"/>
          </p:cNvSpPr>
          <p:nvPr>
            <p:ph type="body" sz="quarter" idx="23" hasCustomPrompt="1"/>
          </p:nvPr>
        </p:nvSpPr>
        <p:spPr>
          <a:xfrm>
            <a:off x="5989320" y="3581400"/>
            <a:ext cx="2468880" cy="609600"/>
          </a:xfrm>
          <a:prstGeom prst="rect">
            <a:avLst/>
          </a:prstGeom>
        </p:spPr>
        <p:txBody>
          <a:bodyPr vert="horz" lIns="182880" tIns="0" rIns="182880" bIns="0" anchor="b" anchorCtr="0"/>
          <a:lstStyle>
            <a:lvl1pPr marL="0" indent="0" algn="ctr">
              <a:spcBef>
                <a:spcPts val="0"/>
              </a:spcBef>
              <a:buFontTx/>
              <a:buNone/>
              <a:defRPr sz="1600" cap="all" baseline="0">
                <a:latin typeface="Overpass"/>
              </a:defRPr>
            </a:lvl1pPr>
            <a:lvl2pPr marL="457200" indent="0" algn="ctr">
              <a:spcBef>
                <a:spcPts val="0"/>
              </a:spcBef>
              <a:buFontTx/>
              <a:buNone/>
              <a:defRPr sz="1600" baseline="0">
                <a:latin typeface="Overpass"/>
              </a:defRPr>
            </a:lvl2pPr>
            <a:lvl3pPr marL="914400" indent="0" algn="ctr">
              <a:spcBef>
                <a:spcPts val="0"/>
              </a:spcBef>
              <a:buFontTx/>
              <a:buNone/>
              <a:defRPr sz="1600" baseline="0">
                <a:latin typeface="Overpass"/>
              </a:defRPr>
            </a:lvl3pPr>
            <a:lvl4pPr marL="1371600" indent="0" algn="ctr">
              <a:spcBef>
                <a:spcPts val="0"/>
              </a:spcBef>
              <a:buFontTx/>
              <a:buNone/>
              <a:defRPr sz="1600" baseline="0">
                <a:latin typeface="Overpass"/>
              </a:defRPr>
            </a:lvl4pPr>
            <a:lvl5pPr marL="1828800" indent="0" algn="ctr">
              <a:spcBef>
                <a:spcPts val="0"/>
              </a:spcBef>
              <a:buFontTx/>
              <a:buNone/>
              <a:defRPr sz="1600" baseline="0">
                <a:latin typeface="Overpass"/>
              </a:defRPr>
            </a:lvl5pPr>
          </a:lstStyle>
          <a:p>
            <a:pPr lvl="0"/>
            <a:r>
              <a:rPr lang="en-US" dirty="0" smtClean="0"/>
              <a:t>Column heading two lines</a:t>
            </a:r>
          </a:p>
        </p:txBody>
      </p:sp>
      <p:sp>
        <p:nvSpPr>
          <p:cNvPr id="25" name="Text Placeholder 12"/>
          <p:cNvSpPr>
            <a:spLocks noGrp="1"/>
          </p:cNvSpPr>
          <p:nvPr>
            <p:ph type="body" sz="quarter" idx="29" hasCustomPrompt="1"/>
          </p:nvPr>
        </p:nvSpPr>
        <p:spPr>
          <a:xfrm>
            <a:off x="685800" y="1447800"/>
            <a:ext cx="7772400" cy="38100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 marL="0" indent="0" algn="l">
              <a:lnSpc>
                <a:spcPts val="2300"/>
              </a:lnSpc>
              <a:spcBef>
                <a:spcPts val="0"/>
              </a:spcBef>
              <a:buFontTx/>
              <a:buNone/>
              <a:defRPr sz="1800" baseline="0">
                <a:latin typeface="Overpass"/>
              </a:defRPr>
            </a:lvl1pPr>
          </a:lstStyle>
          <a:p>
            <a:pPr lvl="0"/>
            <a:r>
              <a:rPr lang="en-US" dirty="0" smtClean="0"/>
              <a:t>Click to add subtitle</a:t>
            </a:r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INSERT DESIGNATOR, IF NEEDED</a:t>
            </a:r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3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A1371F3-9031-504F-AC64-E745251AE82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1" name="Title Placeholder 1"/>
          <p:cNvSpPr>
            <a:spLocks noGrp="1"/>
          </p:cNvSpPr>
          <p:nvPr>
            <p:ph type="title"/>
          </p:nvPr>
        </p:nvSpPr>
        <p:spPr>
          <a:xfrm>
            <a:off x="685800" y="0"/>
            <a:ext cx="7772400" cy="1371600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/>
          <a:p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33" hasCustomPrompt="1"/>
          </p:nvPr>
        </p:nvSpPr>
        <p:spPr>
          <a:xfrm>
            <a:off x="685800" y="4419600"/>
            <a:ext cx="2468880" cy="121920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 marL="0" indent="0" algn="ctr">
              <a:buFontTx/>
              <a:buNone/>
              <a:defRPr sz="1600" baseline="0">
                <a:latin typeface="Overpass"/>
              </a:defRPr>
            </a:lvl1pPr>
            <a:lvl2pPr marL="457200" indent="0" algn="l">
              <a:buFontTx/>
              <a:buNone/>
              <a:defRPr sz="1600" baseline="0">
                <a:latin typeface="Overpass"/>
              </a:defRPr>
            </a:lvl2pPr>
            <a:lvl3pPr marL="914400" indent="0" algn="l">
              <a:buFontTx/>
              <a:buNone/>
              <a:defRPr sz="1600" baseline="0">
                <a:latin typeface="Overpass"/>
              </a:defRPr>
            </a:lvl3pPr>
            <a:lvl4pPr marL="1371600" indent="0" algn="l">
              <a:buFontTx/>
              <a:buNone/>
              <a:defRPr sz="1600" baseline="0">
                <a:latin typeface="Overpass"/>
              </a:defRPr>
            </a:lvl4pPr>
            <a:lvl5pPr marL="1828800" indent="0" algn="l">
              <a:buFontTx/>
              <a:buNone/>
              <a:defRPr sz="1600" baseline="0">
                <a:latin typeface="Overpass"/>
              </a:defRPr>
            </a:lvl5pPr>
          </a:lstStyle>
          <a:p>
            <a:pPr lvl="0"/>
            <a:r>
              <a:rPr lang="en-US" dirty="0" smtClean="0"/>
              <a:t>Insert copy</a:t>
            </a:r>
            <a:endParaRPr lang="en-US" dirty="0"/>
          </a:p>
        </p:txBody>
      </p:sp>
      <p:sp>
        <p:nvSpPr>
          <p:cNvPr id="24" name="Text Placeholder 2"/>
          <p:cNvSpPr>
            <a:spLocks noGrp="1"/>
          </p:cNvSpPr>
          <p:nvPr>
            <p:ph type="body" sz="quarter" idx="34" hasCustomPrompt="1"/>
          </p:nvPr>
        </p:nvSpPr>
        <p:spPr>
          <a:xfrm>
            <a:off x="3337560" y="4419600"/>
            <a:ext cx="2468880" cy="121920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 marL="0" indent="0" algn="ctr">
              <a:buFontTx/>
              <a:buNone/>
              <a:defRPr sz="1600" baseline="0">
                <a:latin typeface="Overpass"/>
              </a:defRPr>
            </a:lvl1pPr>
            <a:lvl2pPr marL="457200" indent="0" algn="l">
              <a:buFontTx/>
              <a:buNone/>
              <a:defRPr sz="1600" baseline="0">
                <a:latin typeface="Overpass"/>
              </a:defRPr>
            </a:lvl2pPr>
            <a:lvl3pPr marL="914400" indent="0" algn="l">
              <a:buFontTx/>
              <a:buNone/>
              <a:defRPr sz="1600" baseline="0">
                <a:latin typeface="Overpass"/>
              </a:defRPr>
            </a:lvl3pPr>
            <a:lvl4pPr marL="1371600" indent="0" algn="l">
              <a:buFontTx/>
              <a:buNone/>
              <a:defRPr sz="1600" baseline="0">
                <a:latin typeface="Overpass"/>
              </a:defRPr>
            </a:lvl4pPr>
            <a:lvl5pPr marL="1828800" indent="0" algn="l">
              <a:buFontTx/>
              <a:buNone/>
              <a:defRPr sz="1600" baseline="0">
                <a:latin typeface="Overpass"/>
              </a:defRPr>
            </a:lvl5pPr>
          </a:lstStyle>
          <a:p>
            <a:pPr lvl="0"/>
            <a:r>
              <a:rPr lang="en-US" dirty="0" smtClean="0"/>
              <a:t>Insert copy</a:t>
            </a:r>
            <a:endParaRPr lang="en-US" dirty="0"/>
          </a:p>
        </p:txBody>
      </p:sp>
      <p:sp>
        <p:nvSpPr>
          <p:cNvPr id="28" name="Text Placeholder 2"/>
          <p:cNvSpPr>
            <a:spLocks noGrp="1"/>
          </p:cNvSpPr>
          <p:nvPr>
            <p:ph type="body" sz="quarter" idx="35" hasCustomPrompt="1"/>
          </p:nvPr>
        </p:nvSpPr>
        <p:spPr>
          <a:xfrm>
            <a:off x="5989320" y="4419600"/>
            <a:ext cx="2468880" cy="121920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 marL="0" indent="0" algn="ctr">
              <a:buFontTx/>
              <a:buNone/>
              <a:defRPr sz="1600" baseline="0">
                <a:latin typeface="Overpass"/>
              </a:defRPr>
            </a:lvl1pPr>
            <a:lvl2pPr marL="457200" indent="0" algn="l">
              <a:buFontTx/>
              <a:buNone/>
              <a:defRPr sz="1600" baseline="0">
                <a:latin typeface="Overpass"/>
              </a:defRPr>
            </a:lvl2pPr>
            <a:lvl3pPr marL="914400" indent="0" algn="l">
              <a:buFontTx/>
              <a:buNone/>
              <a:defRPr sz="1600" baseline="0">
                <a:latin typeface="Overpass"/>
              </a:defRPr>
            </a:lvl3pPr>
            <a:lvl4pPr marL="1371600" indent="0" algn="l">
              <a:buFontTx/>
              <a:buNone/>
              <a:defRPr sz="1600" baseline="0">
                <a:latin typeface="Overpass"/>
              </a:defRPr>
            </a:lvl4pPr>
            <a:lvl5pPr marL="1828800" indent="0" algn="l">
              <a:buFontTx/>
              <a:buNone/>
              <a:defRPr sz="1600" baseline="0">
                <a:latin typeface="Overpass"/>
              </a:defRPr>
            </a:lvl5pPr>
          </a:lstStyle>
          <a:p>
            <a:pPr lvl="0"/>
            <a:r>
              <a:rPr lang="en-US" dirty="0" smtClean="0"/>
              <a:t>Insert copy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113013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0"/>
          <p:cNvSpPr>
            <a:spLocks noGrp="1"/>
          </p:cNvSpPr>
          <p:nvPr>
            <p:ph type="body" sz="quarter" idx="17" hasCustomPrompt="1"/>
          </p:nvPr>
        </p:nvSpPr>
        <p:spPr>
          <a:xfrm>
            <a:off x="685800" y="2286000"/>
            <a:ext cx="2468880" cy="609600"/>
          </a:xfrm>
          <a:prstGeom prst="rect">
            <a:avLst/>
          </a:prstGeom>
        </p:spPr>
        <p:txBody>
          <a:bodyPr vert="horz" lIns="182880" tIns="0" rIns="182880" bIns="0" anchor="b" anchorCtr="0"/>
          <a:lstStyle>
            <a:lvl1pPr marL="0" indent="0" algn="ctr">
              <a:spcBef>
                <a:spcPts val="0"/>
              </a:spcBef>
              <a:buFontTx/>
              <a:buNone/>
              <a:defRPr sz="1600" cap="all" baseline="0">
                <a:latin typeface="Overpass"/>
              </a:defRPr>
            </a:lvl1pPr>
            <a:lvl2pPr marL="457200" indent="0" algn="ctr">
              <a:spcBef>
                <a:spcPts val="0"/>
              </a:spcBef>
              <a:buFontTx/>
              <a:buNone/>
              <a:defRPr sz="1600" baseline="0">
                <a:latin typeface="Overpass"/>
              </a:defRPr>
            </a:lvl2pPr>
            <a:lvl3pPr marL="914400" indent="0" algn="ctr">
              <a:spcBef>
                <a:spcPts val="0"/>
              </a:spcBef>
              <a:buFontTx/>
              <a:buNone/>
              <a:defRPr sz="1600" baseline="0">
                <a:latin typeface="Overpass"/>
              </a:defRPr>
            </a:lvl3pPr>
            <a:lvl4pPr marL="1371600" indent="0" algn="ctr">
              <a:spcBef>
                <a:spcPts val="0"/>
              </a:spcBef>
              <a:buFontTx/>
              <a:buNone/>
              <a:defRPr sz="1600" baseline="0">
                <a:latin typeface="Overpass"/>
              </a:defRPr>
            </a:lvl4pPr>
            <a:lvl5pPr marL="1828800" indent="0" algn="ctr">
              <a:spcBef>
                <a:spcPts val="0"/>
              </a:spcBef>
              <a:buFontTx/>
              <a:buNone/>
              <a:defRPr sz="1600" baseline="0">
                <a:latin typeface="Overpass"/>
              </a:defRPr>
            </a:lvl5pPr>
          </a:lstStyle>
          <a:p>
            <a:pPr lvl="0"/>
            <a:r>
              <a:rPr lang="en-US" dirty="0" smtClean="0"/>
              <a:t>Column heading two lines</a:t>
            </a:r>
          </a:p>
        </p:txBody>
      </p:sp>
      <p:sp>
        <p:nvSpPr>
          <p:cNvPr id="17" name="Text Placeholder 10"/>
          <p:cNvSpPr>
            <a:spLocks noGrp="1"/>
          </p:cNvSpPr>
          <p:nvPr>
            <p:ph type="body" sz="quarter" idx="25" hasCustomPrompt="1"/>
          </p:nvPr>
        </p:nvSpPr>
        <p:spPr>
          <a:xfrm>
            <a:off x="3337560" y="2286000"/>
            <a:ext cx="2468880" cy="609600"/>
          </a:xfrm>
          <a:prstGeom prst="rect">
            <a:avLst/>
          </a:prstGeom>
        </p:spPr>
        <p:txBody>
          <a:bodyPr vert="horz" lIns="182880" tIns="0" rIns="182880" bIns="0" anchor="b" anchorCtr="0"/>
          <a:lstStyle>
            <a:lvl1pPr marL="0" indent="0" algn="ctr">
              <a:spcBef>
                <a:spcPts val="0"/>
              </a:spcBef>
              <a:buFontTx/>
              <a:buNone/>
              <a:defRPr sz="1600" cap="all" baseline="0">
                <a:latin typeface="Overpass"/>
              </a:defRPr>
            </a:lvl1pPr>
            <a:lvl2pPr marL="457200" indent="0" algn="ctr">
              <a:spcBef>
                <a:spcPts val="0"/>
              </a:spcBef>
              <a:buFontTx/>
              <a:buNone/>
              <a:defRPr sz="1600" baseline="0">
                <a:latin typeface="Overpass"/>
              </a:defRPr>
            </a:lvl2pPr>
            <a:lvl3pPr marL="914400" indent="0" algn="ctr">
              <a:spcBef>
                <a:spcPts val="0"/>
              </a:spcBef>
              <a:buFontTx/>
              <a:buNone/>
              <a:defRPr sz="1600" baseline="0">
                <a:latin typeface="Overpass"/>
              </a:defRPr>
            </a:lvl3pPr>
            <a:lvl4pPr marL="1371600" indent="0" algn="ctr">
              <a:spcBef>
                <a:spcPts val="0"/>
              </a:spcBef>
              <a:buFontTx/>
              <a:buNone/>
              <a:defRPr sz="1600" baseline="0">
                <a:latin typeface="Overpass"/>
              </a:defRPr>
            </a:lvl4pPr>
            <a:lvl5pPr marL="1828800" indent="0" algn="ctr">
              <a:spcBef>
                <a:spcPts val="0"/>
              </a:spcBef>
              <a:buFontTx/>
              <a:buNone/>
              <a:defRPr sz="1600" baseline="0">
                <a:latin typeface="Overpass"/>
              </a:defRPr>
            </a:lvl5pPr>
          </a:lstStyle>
          <a:p>
            <a:pPr lvl="0"/>
            <a:r>
              <a:rPr lang="en-US" dirty="0" smtClean="0"/>
              <a:t>Column heading two lines</a:t>
            </a:r>
          </a:p>
        </p:txBody>
      </p:sp>
      <p:sp>
        <p:nvSpPr>
          <p:cNvPr id="19" name="Text Placeholder 10"/>
          <p:cNvSpPr>
            <a:spLocks noGrp="1"/>
          </p:cNvSpPr>
          <p:nvPr>
            <p:ph type="body" sz="quarter" idx="27" hasCustomPrompt="1"/>
          </p:nvPr>
        </p:nvSpPr>
        <p:spPr>
          <a:xfrm>
            <a:off x="5989320" y="2286000"/>
            <a:ext cx="2468880" cy="609600"/>
          </a:xfrm>
          <a:prstGeom prst="rect">
            <a:avLst/>
          </a:prstGeom>
        </p:spPr>
        <p:txBody>
          <a:bodyPr vert="horz" lIns="182880" tIns="0" rIns="182880" bIns="0" anchor="b" anchorCtr="0"/>
          <a:lstStyle>
            <a:lvl1pPr marL="0" indent="0" algn="ctr">
              <a:spcBef>
                <a:spcPts val="0"/>
              </a:spcBef>
              <a:buFontTx/>
              <a:buNone/>
              <a:defRPr sz="1600" cap="all" baseline="0">
                <a:latin typeface="Overpass"/>
              </a:defRPr>
            </a:lvl1pPr>
            <a:lvl2pPr marL="457200" indent="0" algn="ctr">
              <a:spcBef>
                <a:spcPts val="0"/>
              </a:spcBef>
              <a:buFontTx/>
              <a:buNone/>
              <a:defRPr sz="1600" baseline="0">
                <a:latin typeface="Overpass"/>
              </a:defRPr>
            </a:lvl2pPr>
            <a:lvl3pPr marL="914400" indent="0" algn="ctr">
              <a:spcBef>
                <a:spcPts val="0"/>
              </a:spcBef>
              <a:buFontTx/>
              <a:buNone/>
              <a:defRPr sz="1600" baseline="0">
                <a:latin typeface="Overpass"/>
              </a:defRPr>
            </a:lvl3pPr>
            <a:lvl4pPr marL="1371600" indent="0" algn="ctr">
              <a:spcBef>
                <a:spcPts val="0"/>
              </a:spcBef>
              <a:buFontTx/>
              <a:buNone/>
              <a:defRPr sz="1600" baseline="0">
                <a:latin typeface="Overpass"/>
              </a:defRPr>
            </a:lvl4pPr>
            <a:lvl5pPr marL="1828800" indent="0" algn="ctr">
              <a:spcBef>
                <a:spcPts val="0"/>
              </a:spcBef>
              <a:buFontTx/>
              <a:buNone/>
              <a:defRPr sz="1600" baseline="0">
                <a:latin typeface="Overpass"/>
              </a:defRPr>
            </a:lvl5pPr>
          </a:lstStyle>
          <a:p>
            <a:pPr lvl="0"/>
            <a:r>
              <a:rPr lang="en-US" dirty="0" smtClean="0"/>
              <a:t>Column heading two lines</a:t>
            </a:r>
          </a:p>
        </p:txBody>
      </p:sp>
      <p:sp>
        <p:nvSpPr>
          <p:cNvPr id="25" name="Text Placeholder 12"/>
          <p:cNvSpPr>
            <a:spLocks noGrp="1"/>
          </p:cNvSpPr>
          <p:nvPr>
            <p:ph type="body" sz="quarter" idx="29" hasCustomPrompt="1"/>
          </p:nvPr>
        </p:nvSpPr>
        <p:spPr>
          <a:xfrm>
            <a:off x="685800" y="1447800"/>
            <a:ext cx="7772400" cy="38100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 marL="0" indent="0" algn="l">
              <a:lnSpc>
                <a:spcPts val="2300"/>
              </a:lnSpc>
              <a:spcBef>
                <a:spcPts val="0"/>
              </a:spcBef>
              <a:buFontTx/>
              <a:buNone/>
              <a:defRPr sz="1800" baseline="0">
                <a:latin typeface="Overpass"/>
              </a:defRPr>
            </a:lvl1pPr>
          </a:lstStyle>
          <a:p>
            <a:pPr lvl="0"/>
            <a:r>
              <a:rPr lang="en-US" dirty="0" smtClean="0"/>
              <a:t>Click to add subtitle</a:t>
            </a: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INSERT DESIGNATOR, IF NEEDED</a:t>
            </a:r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3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8D3C92-0BDC-9543-AA53-8774CE2EB55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itle Placeholder 1"/>
          <p:cNvSpPr>
            <a:spLocks noGrp="1"/>
          </p:cNvSpPr>
          <p:nvPr>
            <p:ph type="title"/>
          </p:nvPr>
        </p:nvSpPr>
        <p:spPr>
          <a:xfrm>
            <a:off x="685800" y="0"/>
            <a:ext cx="7772400" cy="1371600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/>
          <a:p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33" hasCustomPrompt="1"/>
          </p:nvPr>
        </p:nvSpPr>
        <p:spPr>
          <a:xfrm>
            <a:off x="685800" y="3124200"/>
            <a:ext cx="2468880" cy="251460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 marL="0" indent="0" algn="ctr">
              <a:buFontTx/>
              <a:buNone/>
              <a:defRPr sz="1600" baseline="0">
                <a:latin typeface="Overpass"/>
              </a:defRPr>
            </a:lvl1pPr>
            <a:lvl2pPr marL="457200" indent="0" algn="l">
              <a:buFontTx/>
              <a:buNone/>
              <a:defRPr sz="1600" baseline="0">
                <a:latin typeface="Overpass"/>
              </a:defRPr>
            </a:lvl2pPr>
            <a:lvl3pPr marL="914400" indent="0" algn="l">
              <a:buFontTx/>
              <a:buNone/>
              <a:defRPr sz="1600" baseline="0">
                <a:latin typeface="Overpass"/>
              </a:defRPr>
            </a:lvl3pPr>
            <a:lvl4pPr marL="1371600" indent="0" algn="l">
              <a:buFontTx/>
              <a:buNone/>
              <a:defRPr sz="1600" baseline="0">
                <a:latin typeface="Overpass"/>
              </a:defRPr>
            </a:lvl4pPr>
            <a:lvl5pPr marL="1828800" indent="0" algn="l">
              <a:buFontTx/>
              <a:buNone/>
              <a:defRPr sz="1600" baseline="0">
                <a:latin typeface="Overpass"/>
              </a:defRPr>
            </a:lvl5pPr>
          </a:lstStyle>
          <a:p>
            <a:pPr lvl="0"/>
            <a:r>
              <a:rPr lang="en-US" dirty="0" smtClean="0"/>
              <a:t>Insert copy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sz="quarter" idx="35" hasCustomPrompt="1"/>
          </p:nvPr>
        </p:nvSpPr>
        <p:spPr>
          <a:xfrm>
            <a:off x="3337560" y="3124200"/>
            <a:ext cx="2468880" cy="251460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 marL="0" indent="0" algn="ctr">
              <a:buFontTx/>
              <a:buNone/>
              <a:defRPr sz="1600" baseline="0">
                <a:latin typeface="Overpass"/>
              </a:defRPr>
            </a:lvl1pPr>
            <a:lvl2pPr marL="457200" indent="0" algn="l">
              <a:buFontTx/>
              <a:buNone/>
              <a:defRPr sz="1600" baseline="0">
                <a:latin typeface="Overpass"/>
              </a:defRPr>
            </a:lvl2pPr>
            <a:lvl3pPr marL="914400" indent="0" algn="l">
              <a:buFontTx/>
              <a:buNone/>
              <a:defRPr sz="1600" baseline="0">
                <a:latin typeface="Overpass"/>
              </a:defRPr>
            </a:lvl3pPr>
            <a:lvl4pPr marL="1371600" indent="0" algn="l">
              <a:buFontTx/>
              <a:buNone/>
              <a:defRPr sz="1600" baseline="0">
                <a:latin typeface="Overpass"/>
              </a:defRPr>
            </a:lvl4pPr>
            <a:lvl5pPr marL="1828800" indent="0" algn="l">
              <a:buFontTx/>
              <a:buNone/>
              <a:defRPr sz="1600" baseline="0">
                <a:latin typeface="Overpass"/>
              </a:defRPr>
            </a:lvl5pPr>
          </a:lstStyle>
          <a:p>
            <a:pPr lvl="0"/>
            <a:r>
              <a:rPr lang="en-US" dirty="0" smtClean="0"/>
              <a:t>Insert copy</a:t>
            </a:r>
            <a:endParaRPr lang="en-US" dirty="0"/>
          </a:p>
        </p:txBody>
      </p:sp>
      <p:sp>
        <p:nvSpPr>
          <p:cNvPr id="24" name="Text Placeholder 2"/>
          <p:cNvSpPr>
            <a:spLocks noGrp="1"/>
          </p:cNvSpPr>
          <p:nvPr>
            <p:ph type="body" sz="quarter" idx="34" hasCustomPrompt="1"/>
          </p:nvPr>
        </p:nvSpPr>
        <p:spPr>
          <a:xfrm>
            <a:off x="5989320" y="3124200"/>
            <a:ext cx="2468880" cy="251460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 marL="0" indent="0" algn="ctr">
              <a:buFontTx/>
              <a:buNone/>
              <a:defRPr sz="1600" baseline="0">
                <a:latin typeface="Overpass"/>
              </a:defRPr>
            </a:lvl1pPr>
            <a:lvl2pPr marL="457200" indent="0" algn="l">
              <a:buFontTx/>
              <a:buNone/>
              <a:defRPr sz="1600" baseline="0">
                <a:latin typeface="Overpass"/>
              </a:defRPr>
            </a:lvl2pPr>
            <a:lvl3pPr marL="914400" indent="0" algn="l">
              <a:buFontTx/>
              <a:buNone/>
              <a:defRPr sz="1600" baseline="0">
                <a:latin typeface="Overpass"/>
              </a:defRPr>
            </a:lvl3pPr>
            <a:lvl4pPr marL="1371600" indent="0" algn="l">
              <a:buFontTx/>
              <a:buNone/>
              <a:defRPr sz="1600" baseline="0">
                <a:latin typeface="Overpass"/>
              </a:defRPr>
            </a:lvl4pPr>
            <a:lvl5pPr marL="1828800" indent="0" algn="l">
              <a:buFontTx/>
              <a:buNone/>
              <a:defRPr sz="1600" baseline="0">
                <a:latin typeface="Overpass"/>
              </a:defRPr>
            </a:lvl5pPr>
          </a:lstStyle>
          <a:p>
            <a:pPr lvl="0"/>
            <a:r>
              <a:rPr lang="en-US" dirty="0" smtClean="0"/>
              <a:t>Insert copy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50987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top, graphic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0"/>
          <p:cNvSpPr>
            <a:spLocks noGrp="1"/>
          </p:cNvSpPr>
          <p:nvPr>
            <p:ph type="body" sz="quarter" idx="17" hasCustomPrompt="1"/>
          </p:nvPr>
        </p:nvSpPr>
        <p:spPr>
          <a:xfrm>
            <a:off x="685800" y="2286000"/>
            <a:ext cx="7772400" cy="381000"/>
          </a:xfrm>
          <a:prstGeom prst="rect">
            <a:avLst/>
          </a:prstGeom>
        </p:spPr>
        <p:txBody>
          <a:bodyPr vert="horz" lIns="182880" tIns="0" rIns="182880" bIns="0" anchor="b" anchorCtr="0"/>
          <a:lstStyle>
            <a:lvl1pPr marL="0" indent="0" algn="ctr">
              <a:spcBef>
                <a:spcPts val="0"/>
              </a:spcBef>
              <a:buFontTx/>
              <a:buNone/>
              <a:defRPr sz="1600" cap="none" baseline="0">
                <a:latin typeface="Overpass"/>
              </a:defRPr>
            </a:lvl1pPr>
            <a:lvl2pPr marL="457200" indent="0" algn="ctr">
              <a:spcBef>
                <a:spcPts val="0"/>
              </a:spcBef>
              <a:buFontTx/>
              <a:buNone/>
              <a:defRPr sz="1600" baseline="0">
                <a:latin typeface="Overpass"/>
              </a:defRPr>
            </a:lvl2pPr>
            <a:lvl3pPr marL="914400" indent="0" algn="ctr">
              <a:spcBef>
                <a:spcPts val="0"/>
              </a:spcBef>
              <a:buFontTx/>
              <a:buNone/>
              <a:defRPr sz="1600" baseline="0">
                <a:latin typeface="Overpass"/>
              </a:defRPr>
            </a:lvl3pPr>
            <a:lvl4pPr marL="1371600" indent="0" algn="ctr">
              <a:spcBef>
                <a:spcPts val="0"/>
              </a:spcBef>
              <a:buFontTx/>
              <a:buNone/>
              <a:defRPr sz="1600" baseline="0">
                <a:latin typeface="Overpass"/>
              </a:defRPr>
            </a:lvl4pPr>
            <a:lvl5pPr marL="1828800" indent="0" algn="ctr">
              <a:spcBef>
                <a:spcPts val="0"/>
              </a:spcBef>
              <a:buFontTx/>
              <a:buNone/>
              <a:defRPr sz="1600" baseline="0">
                <a:latin typeface="Overpass"/>
              </a:defRPr>
            </a:lvl5pPr>
          </a:lstStyle>
          <a:p>
            <a:pPr lvl="0"/>
            <a:r>
              <a:rPr lang="en-US" dirty="0" smtClean="0"/>
              <a:t>Insert copy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8"/>
          </p:nvPr>
        </p:nvSpPr>
        <p:spPr>
          <a:xfrm>
            <a:off x="685800" y="2895600"/>
            <a:ext cx="7772400" cy="2895600"/>
          </a:xfrm>
          <a:prstGeom prst="rect">
            <a:avLst/>
          </a:prstGeom>
        </p:spPr>
        <p:txBody>
          <a:bodyPr vert="horz" lIns="0" tIns="0" rIns="0" bIns="0" anchor="ctr" anchorCtr="1"/>
          <a:lstStyle>
            <a:lvl1pPr marL="0" indent="0" algn="ctr">
              <a:buFontTx/>
              <a:buNone/>
              <a:defRPr sz="1200" cap="all" baseline="0">
                <a:solidFill>
                  <a:srgbClr val="4C4C4C"/>
                </a:solidFill>
              </a:defRPr>
            </a:lvl1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 smtClean="0"/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29" hasCustomPrompt="1"/>
          </p:nvPr>
        </p:nvSpPr>
        <p:spPr>
          <a:xfrm>
            <a:off x="685800" y="1447800"/>
            <a:ext cx="7772400" cy="38100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 marL="0" indent="0" algn="l">
              <a:lnSpc>
                <a:spcPts val="2300"/>
              </a:lnSpc>
              <a:spcBef>
                <a:spcPts val="0"/>
              </a:spcBef>
              <a:buFontTx/>
              <a:buNone/>
              <a:defRPr sz="1800" baseline="0">
                <a:latin typeface="Overpass"/>
              </a:defRPr>
            </a:lvl1pPr>
          </a:lstStyle>
          <a:p>
            <a:pPr lvl="0"/>
            <a:r>
              <a:rPr lang="en-US" dirty="0" smtClean="0"/>
              <a:t>Click to add subtitle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INSERT DESIGNATOR, IF NEEDED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3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D0030DC-C974-6741-93E3-7A0A3956756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685800" y="0"/>
            <a:ext cx="7772400" cy="1371600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/>
          <a:p>
            <a:r>
              <a:rPr lang="en-US" dirty="0" smtClean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580499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top, text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0"/>
          <p:cNvSpPr>
            <a:spLocks noGrp="1"/>
          </p:cNvSpPr>
          <p:nvPr>
            <p:ph type="body" sz="quarter" idx="17" hasCustomPrompt="1"/>
          </p:nvPr>
        </p:nvSpPr>
        <p:spPr>
          <a:xfrm>
            <a:off x="685800" y="5334000"/>
            <a:ext cx="7772400" cy="381000"/>
          </a:xfrm>
          <a:prstGeom prst="rect">
            <a:avLst/>
          </a:prstGeom>
        </p:spPr>
        <p:txBody>
          <a:bodyPr vert="horz" lIns="182880" tIns="0" rIns="182880" bIns="0" anchor="t" anchorCtr="0"/>
          <a:lstStyle>
            <a:lvl1pPr marL="0" indent="0" algn="ctr">
              <a:spcBef>
                <a:spcPts val="0"/>
              </a:spcBef>
              <a:buFontTx/>
              <a:buNone/>
              <a:defRPr sz="1600" cap="none" baseline="0">
                <a:latin typeface="Overpass"/>
              </a:defRPr>
            </a:lvl1pPr>
            <a:lvl2pPr marL="457200" indent="0" algn="ctr">
              <a:spcBef>
                <a:spcPts val="0"/>
              </a:spcBef>
              <a:buFontTx/>
              <a:buNone/>
              <a:defRPr sz="1600" baseline="0">
                <a:latin typeface="Overpass"/>
              </a:defRPr>
            </a:lvl2pPr>
            <a:lvl3pPr marL="914400" indent="0" algn="ctr">
              <a:spcBef>
                <a:spcPts val="0"/>
              </a:spcBef>
              <a:buFontTx/>
              <a:buNone/>
              <a:defRPr sz="1600" baseline="0">
                <a:latin typeface="Overpass"/>
              </a:defRPr>
            </a:lvl3pPr>
            <a:lvl4pPr marL="1371600" indent="0" algn="ctr">
              <a:spcBef>
                <a:spcPts val="0"/>
              </a:spcBef>
              <a:buFontTx/>
              <a:buNone/>
              <a:defRPr sz="1600" baseline="0">
                <a:latin typeface="Overpass"/>
              </a:defRPr>
            </a:lvl4pPr>
            <a:lvl5pPr marL="1828800" indent="0" algn="ctr">
              <a:spcBef>
                <a:spcPts val="0"/>
              </a:spcBef>
              <a:buFontTx/>
              <a:buNone/>
              <a:defRPr sz="1600" baseline="0">
                <a:latin typeface="Overpass"/>
              </a:defRPr>
            </a:lvl5pPr>
          </a:lstStyle>
          <a:p>
            <a:pPr lvl="0"/>
            <a:r>
              <a:rPr lang="en-US" dirty="0" smtClean="0"/>
              <a:t>Insert copy</a:t>
            </a:r>
          </a:p>
        </p:txBody>
      </p:sp>
      <p:sp>
        <p:nvSpPr>
          <p:cNvPr id="8" name="Picture Placeholder 10"/>
          <p:cNvSpPr>
            <a:spLocks noGrp="1"/>
          </p:cNvSpPr>
          <p:nvPr>
            <p:ph type="pic" sz="quarter" idx="18"/>
          </p:nvPr>
        </p:nvSpPr>
        <p:spPr>
          <a:xfrm>
            <a:off x="685800" y="2209800"/>
            <a:ext cx="7772400" cy="2895600"/>
          </a:xfrm>
          <a:prstGeom prst="rect">
            <a:avLst/>
          </a:prstGeom>
        </p:spPr>
        <p:txBody>
          <a:bodyPr vert="horz" lIns="0" tIns="0" rIns="0" bIns="0" anchor="ctr" anchorCtr="1"/>
          <a:lstStyle>
            <a:lvl1pPr marL="0" indent="0" algn="ctr">
              <a:buFontTx/>
              <a:buNone/>
              <a:defRPr sz="1200" cap="all" baseline="0">
                <a:solidFill>
                  <a:srgbClr val="4C4C4C"/>
                </a:solidFill>
              </a:defRPr>
            </a:lvl1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 smtClean="0"/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29" hasCustomPrompt="1"/>
          </p:nvPr>
        </p:nvSpPr>
        <p:spPr>
          <a:xfrm>
            <a:off x="685800" y="1447800"/>
            <a:ext cx="7772400" cy="38100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 marL="0" indent="0" algn="l">
              <a:lnSpc>
                <a:spcPts val="2300"/>
              </a:lnSpc>
              <a:spcBef>
                <a:spcPts val="0"/>
              </a:spcBef>
              <a:buFontTx/>
              <a:buNone/>
              <a:defRPr sz="1800" baseline="0">
                <a:latin typeface="Overpass"/>
              </a:defRPr>
            </a:lvl1pPr>
          </a:lstStyle>
          <a:p>
            <a:pPr lvl="0"/>
            <a:r>
              <a:rPr lang="en-US" dirty="0" smtClean="0"/>
              <a:t>Click to add subtitle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INSERT DESIGNATOR, IF NEEDED</a:t>
            </a:r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3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B69DAC2-57D8-274A-93D2-9E48DC44B52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685800" y="0"/>
            <a:ext cx="7772400" cy="1371600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/>
          <a:p>
            <a:r>
              <a:rPr lang="en-US" dirty="0" smtClean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90981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top, logos bottom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0"/>
          <p:cNvSpPr>
            <a:spLocks noGrp="1"/>
          </p:cNvSpPr>
          <p:nvPr>
            <p:ph type="body" sz="quarter" idx="17" hasCustomPrompt="1"/>
          </p:nvPr>
        </p:nvSpPr>
        <p:spPr>
          <a:xfrm>
            <a:off x="685800" y="2209800"/>
            <a:ext cx="7772400" cy="1066800"/>
          </a:xfrm>
          <a:prstGeom prst="rect">
            <a:avLst/>
          </a:prstGeom>
        </p:spPr>
        <p:txBody>
          <a:bodyPr vert="horz" lIns="182880" tIns="0" rIns="182880" bIns="0" anchor="ctr" anchorCtr="0"/>
          <a:lstStyle>
            <a:lvl1pPr marL="0" indent="0" algn="ctr">
              <a:spcBef>
                <a:spcPts val="0"/>
              </a:spcBef>
              <a:buFontTx/>
              <a:buNone/>
              <a:defRPr sz="1600" cap="none" baseline="0">
                <a:latin typeface="Overpass"/>
              </a:defRPr>
            </a:lvl1pPr>
            <a:lvl2pPr marL="457200" indent="0" algn="ctr">
              <a:spcBef>
                <a:spcPts val="0"/>
              </a:spcBef>
              <a:buFontTx/>
              <a:buNone/>
              <a:defRPr sz="1600" baseline="0">
                <a:latin typeface="Overpass"/>
              </a:defRPr>
            </a:lvl2pPr>
            <a:lvl3pPr marL="914400" indent="0" algn="ctr">
              <a:spcBef>
                <a:spcPts val="0"/>
              </a:spcBef>
              <a:buFontTx/>
              <a:buNone/>
              <a:defRPr sz="1600" baseline="0">
                <a:latin typeface="Overpass"/>
              </a:defRPr>
            </a:lvl3pPr>
            <a:lvl4pPr marL="1371600" indent="0" algn="ctr">
              <a:spcBef>
                <a:spcPts val="0"/>
              </a:spcBef>
              <a:buFontTx/>
              <a:buNone/>
              <a:defRPr sz="1600" baseline="0">
                <a:latin typeface="Overpass"/>
              </a:defRPr>
            </a:lvl4pPr>
            <a:lvl5pPr marL="1828800" indent="0" algn="ctr">
              <a:spcBef>
                <a:spcPts val="0"/>
              </a:spcBef>
              <a:buFontTx/>
              <a:buNone/>
              <a:defRPr sz="1600" baseline="0">
                <a:latin typeface="Overpass"/>
              </a:defRPr>
            </a:lvl5pPr>
          </a:lstStyle>
          <a:p>
            <a:pPr lvl="0"/>
            <a:r>
              <a:rPr lang="en-US" dirty="0" smtClean="0"/>
              <a:t>Insert paragraph of copy here and logos in boxes below.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8"/>
          </p:nvPr>
        </p:nvSpPr>
        <p:spPr>
          <a:xfrm>
            <a:off x="685800" y="4229100"/>
            <a:ext cx="914400" cy="914400"/>
          </a:xfrm>
          <a:prstGeom prst="rect">
            <a:avLst/>
          </a:prstGeom>
        </p:spPr>
        <p:txBody>
          <a:bodyPr vert="horz" lIns="0" tIns="0" rIns="0" bIns="0" anchor="ctr" anchorCtr="0"/>
          <a:lstStyle>
            <a:lvl1pPr marL="0" indent="0" algn="ctr">
              <a:buFontTx/>
              <a:buNone/>
              <a:defRPr sz="1000" cap="all" baseline="0"/>
            </a:lvl1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 smtClean="0"/>
          </a:p>
        </p:txBody>
      </p:sp>
      <p:sp>
        <p:nvSpPr>
          <p:cNvPr id="11" name="Picture Placeholder 8"/>
          <p:cNvSpPr>
            <a:spLocks noGrp="1"/>
          </p:cNvSpPr>
          <p:nvPr>
            <p:ph type="pic" sz="quarter" idx="19"/>
          </p:nvPr>
        </p:nvSpPr>
        <p:spPr>
          <a:xfrm>
            <a:off x="1828800" y="4229100"/>
            <a:ext cx="914400" cy="914400"/>
          </a:xfrm>
          <a:prstGeom prst="rect">
            <a:avLst/>
          </a:prstGeom>
        </p:spPr>
        <p:txBody>
          <a:bodyPr vert="horz" lIns="0" tIns="0" rIns="0" bIns="0" anchor="ctr" anchorCtr="0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baseline="0"/>
            </a:lvl1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 smtClean="0"/>
          </a:p>
        </p:txBody>
      </p:sp>
      <p:sp>
        <p:nvSpPr>
          <p:cNvPr id="12" name="Picture Placeholder 8"/>
          <p:cNvSpPr>
            <a:spLocks noGrp="1"/>
          </p:cNvSpPr>
          <p:nvPr>
            <p:ph type="pic" sz="quarter" idx="20"/>
          </p:nvPr>
        </p:nvSpPr>
        <p:spPr>
          <a:xfrm>
            <a:off x="2971800" y="4229100"/>
            <a:ext cx="914400" cy="914400"/>
          </a:xfrm>
          <a:prstGeom prst="rect">
            <a:avLst/>
          </a:prstGeom>
        </p:spPr>
        <p:txBody>
          <a:bodyPr vert="horz" lIns="0" tIns="0" rIns="0" bIns="0" anchor="ctr" anchorCtr="0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baseline="0"/>
            </a:lvl1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 smtClean="0"/>
          </a:p>
        </p:txBody>
      </p:sp>
      <p:sp>
        <p:nvSpPr>
          <p:cNvPr id="13" name="Picture Placeholder 8"/>
          <p:cNvSpPr>
            <a:spLocks noGrp="1"/>
          </p:cNvSpPr>
          <p:nvPr>
            <p:ph type="pic" sz="quarter" idx="21"/>
          </p:nvPr>
        </p:nvSpPr>
        <p:spPr>
          <a:xfrm>
            <a:off x="4114800" y="4229100"/>
            <a:ext cx="914400" cy="914400"/>
          </a:xfrm>
          <a:prstGeom prst="rect">
            <a:avLst/>
          </a:prstGeom>
        </p:spPr>
        <p:txBody>
          <a:bodyPr vert="horz" lIns="0" tIns="0" rIns="0" bIns="0" anchor="ctr" anchorCtr="0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baseline="0"/>
            </a:lvl1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 smtClean="0"/>
          </a:p>
        </p:txBody>
      </p:sp>
      <p:sp>
        <p:nvSpPr>
          <p:cNvPr id="14" name="Picture Placeholder 8"/>
          <p:cNvSpPr>
            <a:spLocks noGrp="1"/>
          </p:cNvSpPr>
          <p:nvPr>
            <p:ph type="pic" sz="quarter" idx="22"/>
          </p:nvPr>
        </p:nvSpPr>
        <p:spPr>
          <a:xfrm>
            <a:off x="5257800" y="4229100"/>
            <a:ext cx="914400" cy="914400"/>
          </a:xfrm>
          <a:prstGeom prst="rect">
            <a:avLst/>
          </a:prstGeom>
        </p:spPr>
        <p:txBody>
          <a:bodyPr vert="horz" lIns="0" tIns="0" rIns="0" bIns="0" anchor="ctr" anchorCtr="0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baseline="0"/>
            </a:lvl1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 smtClean="0"/>
          </a:p>
        </p:txBody>
      </p:sp>
      <p:sp>
        <p:nvSpPr>
          <p:cNvPr id="15" name="Picture Placeholder 8"/>
          <p:cNvSpPr>
            <a:spLocks noGrp="1"/>
          </p:cNvSpPr>
          <p:nvPr>
            <p:ph type="pic" sz="quarter" idx="23"/>
          </p:nvPr>
        </p:nvSpPr>
        <p:spPr>
          <a:xfrm>
            <a:off x="6400800" y="4229100"/>
            <a:ext cx="914400" cy="914400"/>
          </a:xfrm>
          <a:prstGeom prst="rect">
            <a:avLst/>
          </a:prstGeom>
        </p:spPr>
        <p:txBody>
          <a:bodyPr vert="horz" lIns="0" tIns="0" rIns="0" bIns="0" anchor="ctr" anchorCtr="0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baseline="0"/>
            </a:lvl1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 smtClean="0"/>
          </a:p>
        </p:txBody>
      </p:sp>
      <p:sp>
        <p:nvSpPr>
          <p:cNvPr id="16" name="Picture Placeholder 8"/>
          <p:cNvSpPr>
            <a:spLocks noGrp="1"/>
          </p:cNvSpPr>
          <p:nvPr>
            <p:ph type="pic" sz="quarter" idx="24"/>
          </p:nvPr>
        </p:nvSpPr>
        <p:spPr>
          <a:xfrm>
            <a:off x="7543800" y="4229100"/>
            <a:ext cx="914400" cy="914400"/>
          </a:xfrm>
          <a:prstGeom prst="rect">
            <a:avLst/>
          </a:prstGeom>
        </p:spPr>
        <p:txBody>
          <a:bodyPr vert="horz" lIns="0" tIns="0" rIns="0" bIns="0" anchor="ctr" anchorCtr="0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baseline="0"/>
            </a:lvl1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20" name="Text Placeholder 12"/>
          <p:cNvSpPr>
            <a:spLocks noGrp="1"/>
          </p:cNvSpPr>
          <p:nvPr>
            <p:ph type="body" sz="quarter" idx="29" hasCustomPrompt="1"/>
          </p:nvPr>
        </p:nvSpPr>
        <p:spPr>
          <a:xfrm>
            <a:off x="685800" y="1447800"/>
            <a:ext cx="7772400" cy="38100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 marL="0" indent="0" algn="l">
              <a:lnSpc>
                <a:spcPts val="2300"/>
              </a:lnSpc>
              <a:spcBef>
                <a:spcPts val="0"/>
              </a:spcBef>
              <a:buFontTx/>
              <a:buNone/>
              <a:defRPr sz="1800" baseline="0">
                <a:latin typeface="Overpass"/>
              </a:defRPr>
            </a:lvl1pPr>
          </a:lstStyle>
          <a:p>
            <a:pPr lvl="0"/>
            <a:r>
              <a:rPr lang="en-US" dirty="0" smtClean="0"/>
              <a:t>Click to add subtitle</a:t>
            </a:r>
          </a:p>
        </p:txBody>
      </p:sp>
      <p:sp>
        <p:nvSpPr>
          <p:cNvPr id="17" name="Footer Placeholder 2"/>
          <p:cNvSpPr>
            <a:spLocks noGrp="1"/>
          </p:cNvSpPr>
          <p:nvPr>
            <p:ph type="ftr" sz="quarter" idx="3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INSERT DESIGNATOR, IF NEEDED</a:t>
            </a:r>
            <a:endParaRPr lang="en-US" dirty="0"/>
          </a:p>
        </p:txBody>
      </p:sp>
      <p:sp>
        <p:nvSpPr>
          <p:cNvPr id="18" name="Slide Number Placeholder 3"/>
          <p:cNvSpPr>
            <a:spLocks noGrp="1"/>
          </p:cNvSpPr>
          <p:nvPr>
            <p:ph type="sldNum" sz="quarter" idx="3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FD7D326-4EC6-DA4A-A6A5-F7E016C04AC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9" name="Title Placeholder 1"/>
          <p:cNvSpPr>
            <a:spLocks noGrp="1"/>
          </p:cNvSpPr>
          <p:nvPr>
            <p:ph type="title"/>
          </p:nvPr>
        </p:nvSpPr>
        <p:spPr>
          <a:xfrm>
            <a:off x="685800" y="0"/>
            <a:ext cx="7772400" cy="1371600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/>
          <a:p>
            <a:r>
              <a:rPr lang="en-US" dirty="0" smtClean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26049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structure 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685800" y="2667000"/>
            <a:ext cx="77724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INSERT DIVIDER COPY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020361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s top, text bottom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0"/>
          <p:cNvSpPr>
            <a:spLocks noGrp="1"/>
          </p:cNvSpPr>
          <p:nvPr>
            <p:ph type="body" sz="quarter" idx="17" hasCustomPrompt="1"/>
          </p:nvPr>
        </p:nvSpPr>
        <p:spPr>
          <a:xfrm>
            <a:off x="685800" y="4724400"/>
            <a:ext cx="7772400" cy="1066800"/>
          </a:xfrm>
          <a:prstGeom prst="rect">
            <a:avLst/>
          </a:prstGeom>
        </p:spPr>
        <p:txBody>
          <a:bodyPr vert="horz" lIns="182880" tIns="0" rIns="182880" bIns="0" anchor="ctr" anchorCtr="0"/>
          <a:lstStyle>
            <a:lvl1pPr marL="0" indent="0" algn="ctr">
              <a:spcBef>
                <a:spcPts val="0"/>
              </a:spcBef>
              <a:buFontTx/>
              <a:buNone/>
              <a:defRPr sz="1600" cap="none" baseline="0">
                <a:latin typeface="Overpass"/>
              </a:defRPr>
            </a:lvl1pPr>
            <a:lvl2pPr marL="457200" indent="0" algn="ctr">
              <a:spcBef>
                <a:spcPts val="0"/>
              </a:spcBef>
              <a:buFontTx/>
              <a:buNone/>
              <a:defRPr sz="1600" baseline="0">
                <a:latin typeface="Overpass"/>
              </a:defRPr>
            </a:lvl2pPr>
            <a:lvl3pPr marL="914400" indent="0" algn="ctr">
              <a:spcBef>
                <a:spcPts val="0"/>
              </a:spcBef>
              <a:buFontTx/>
              <a:buNone/>
              <a:defRPr sz="1600" baseline="0">
                <a:latin typeface="Overpass"/>
              </a:defRPr>
            </a:lvl3pPr>
            <a:lvl4pPr marL="1371600" indent="0" algn="ctr">
              <a:spcBef>
                <a:spcPts val="0"/>
              </a:spcBef>
              <a:buFontTx/>
              <a:buNone/>
              <a:defRPr sz="1600" baseline="0">
                <a:latin typeface="Overpass"/>
              </a:defRPr>
            </a:lvl4pPr>
            <a:lvl5pPr marL="1828800" indent="0" algn="ctr">
              <a:spcBef>
                <a:spcPts val="0"/>
              </a:spcBef>
              <a:buFontTx/>
              <a:buNone/>
              <a:defRPr sz="1600" baseline="0">
                <a:latin typeface="Overpass"/>
              </a:defRPr>
            </a:lvl5pPr>
          </a:lstStyle>
          <a:p>
            <a:pPr lvl="0"/>
            <a:r>
              <a:rPr lang="en-US" dirty="0" smtClean="0"/>
              <a:t>Insert paragraph of copy here and logos in boxes above.</a:t>
            </a:r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8"/>
          </p:nvPr>
        </p:nvSpPr>
        <p:spPr>
          <a:xfrm>
            <a:off x="685800" y="2933700"/>
            <a:ext cx="914400" cy="914400"/>
          </a:xfrm>
          <a:prstGeom prst="rect">
            <a:avLst/>
          </a:prstGeom>
        </p:spPr>
        <p:txBody>
          <a:bodyPr vert="horz" lIns="0" tIns="0" rIns="0" bIns="0" anchor="ctr" anchorCtr="0"/>
          <a:lstStyle>
            <a:lvl1pPr marL="0" indent="0" algn="ctr">
              <a:buFontTx/>
              <a:buNone/>
              <a:defRPr sz="1000" cap="all" baseline="0"/>
            </a:lvl1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 smtClean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9"/>
          </p:nvPr>
        </p:nvSpPr>
        <p:spPr>
          <a:xfrm>
            <a:off x="1828800" y="2933700"/>
            <a:ext cx="914400" cy="914400"/>
          </a:xfrm>
          <a:prstGeom prst="rect">
            <a:avLst/>
          </a:prstGeom>
        </p:spPr>
        <p:txBody>
          <a:bodyPr vert="horz" lIns="0" tIns="0" rIns="0" bIns="0" anchor="ctr" anchorCtr="0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baseline="0"/>
            </a:lvl1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 smtClean="0"/>
          </a:p>
        </p:txBody>
      </p:sp>
      <p:sp>
        <p:nvSpPr>
          <p:cNvPr id="10" name="Picture Placeholder 8"/>
          <p:cNvSpPr>
            <a:spLocks noGrp="1"/>
          </p:cNvSpPr>
          <p:nvPr>
            <p:ph type="pic" sz="quarter" idx="20"/>
          </p:nvPr>
        </p:nvSpPr>
        <p:spPr>
          <a:xfrm>
            <a:off x="2971800" y="2933700"/>
            <a:ext cx="914400" cy="914400"/>
          </a:xfrm>
          <a:prstGeom prst="rect">
            <a:avLst/>
          </a:prstGeom>
        </p:spPr>
        <p:txBody>
          <a:bodyPr vert="horz" lIns="0" tIns="0" rIns="0" bIns="0" anchor="ctr" anchorCtr="0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baseline="0"/>
            </a:lvl1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 smtClean="0"/>
          </a:p>
        </p:txBody>
      </p:sp>
      <p:sp>
        <p:nvSpPr>
          <p:cNvPr id="11" name="Picture Placeholder 8"/>
          <p:cNvSpPr>
            <a:spLocks noGrp="1"/>
          </p:cNvSpPr>
          <p:nvPr>
            <p:ph type="pic" sz="quarter" idx="21"/>
          </p:nvPr>
        </p:nvSpPr>
        <p:spPr>
          <a:xfrm>
            <a:off x="4114800" y="2933700"/>
            <a:ext cx="914400" cy="914400"/>
          </a:xfrm>
          <a:prstGeom prst="rect">
            <a:avLst/>
          </a:prstGeom>
        </p:spPr>
        <p:txBody>
          <a:bodyPr vert="horz" lIns="0" tIns="0" rIns="0" bIns="0" anchor="ctr" anchorCtr="0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baseline="0"/>
            </a:lvl1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 smtClean="0"/>
          </a:p>
        </p:txBody>
      </p:sp>
      <p:sp>
        <p:nvSpPr>
          <p:cNvPr id="12" name="Picture Placeholder 8"/>
          <p:cNvSpPr>
            <a:spLocks noGrp="1"/>
          </p:cNvSpPr>
          <p:nvPr>
            <p:ph type="pic" sz="quarter" idx="22"/>
          </p:nvPr>
        </p:nvSpPr>
        <p:spPr>
          <a:xfrm>
            <a:off x="5257800" y="2933700"/>
            <a:ext cx="914400" cy="914400"/>
          </a:xfrm>
          <a:prstGeom prst="rect">
            <a:avLst/>
          </a:prstGeom>
        </p:spPr>
        <p:txBody>
          <a:bodyPr vert="horz" lIns="0" tIns="0" rIns="0" bIns="0" anchor="ctr" anchorCtr="0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baseline="0"/>
            </a:lvl1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 smtClean="0"/>
          </a:p>
        </p:txBody>
      </p:sp>
      <p:sp>
        <p:nvSpPr>
          <p:cNvPr id="13" name="Picture Placeholder 8"/>
          <p:cNvSpPr>
            <a:spLocks noGrp="1"/>
          </p:cNvSpPr>
          <p:nvPr>
            <p:ph type="pic" sz="quarter" idx="23"/>
          </p:nvPr>
        </p:nvSpPr>
        <p:spPr>
          <a:xfrm>
            <a:off x="6400800" y="2933700"/>
            <a:ext cx="914400" cy="914400"/>
          </a:xfrm>
          <a:prstGeom prst="rect">
            <a:avLst/>
          </a:prstGeom>
        </p:spPr>
        <p:txBody>
          <a:bodyPr vert="horz" lIns="0" tIns="0" rIns="0" bIns="0" anchor="ctr" anchorCtr="0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baseline="0"/>
            </a:lvl1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 smtClean="0"/>
          </a:p>
        </p:txBody>
      </p:sp>
      <p:sp>
        <p:nvSpPr>
          <p:cNvPr id="14" name="Picture Placeholder 8"/>
          <p:cNvSpPr>
            <a:spLocks noGrp="1"/>
          </p:cNvSpPr>
          <p:nvPr>
            <p:ph type="pic" sz="quarter" idx="24"/>
          </p:nvPr>
        </p:nvSpPr>
        <p:spPr>
          <a:xfrm>
            <a:off x="7543800" y="2933700"/>
            <a:ext cx="914400" cy="914400"/>
          </a:xfrm>
          <a:prstGeom prst="rect">
            <a:avLst/>
          </a:prstGeom>
        </p:spPr>
        <p:txBody>
          <a:bodyPr vert="horz" lIns="0" tIns="0" rIns="0" bIns="0" anchor="ctr" anchorCtr="0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baseline="0"/>
            </a:lvl1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19" name="Text Placeholder 12"/>
          <p:cNvSpPr>
            <a:spLocks noGrp="1"/>
          </p:cNvSpPr>
          <p:nvPr>
            <p:ph type="body" sz="quarter" idx="29" hasCustomPrompt="1"/>
          </p:nvPr>
        </p:nvSpPr>
        <p:spPr>
          <a:xfrm>
            <a:off x="685800" y="1447800"/>
            <a:ext cx="7772400" cy="38100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 marL="0" indent="0" algn="l">
              <a:lnSpc>
                <a:spcPts val="2300"/>
              </a:lnSpc>
              <a:spcBef>
                <a:spcPts val="0"/>
              </a:spcBef>
              <a:buFontTx/>
              <a:buNone/>
              <a:defRPr sz="1800" baseline="0">
                <a:latin typeface="Overpass"/>
              </a:defRPr>
            </a:lvl1pPr>
          </a:lstStyle>
          <a:p>
            <a:pPr lvl="0"/>
            <a:r>
              <a:rPr lang="en-US" dirty="0" smtClean="0"/>
              <a:t>Click to add subtitle</a:t>
            </a:r>
          </a:p>
        </p:txBody>
      </p:sp>
      <p:sp>
        <p:nvSpPr>
          <p:cNvPr id="15" name="Footer Placeholder 2"/>
          <p:cNvSpPr>
            <a:spLocks noGrp="1"/>
          </p:cNvSpPr>
          <p:nvPr>
            <p:ph type="ftr" sz="quarter" idx="3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INSERT DESIGNATOR, IF NEEDED</a:t>
            </a:r>
            <a:endParaRPr lang="en-US" dirty="0"/>
          </a:p>
        </p:txBody>
      </p:sp>
      <p:sp>
        <p:nvSpPr>
          <p:cNvPr id="16" name="Slide Number Placeholder 3"/>
          <p:cNvSpPr>
            <a:spLocks noGrp="1"/>
          </p:cNvSpPr>
          <p:nvPr>
            <p:ph type="sldNum" sz="quarter" idx="3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561C468-51AF-4543-A122-159F6EC8052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7" name="Title Placeholder 1"/>
          <p:cNvSpPr>
            <a:spLocks noGrp="1"/>
          </p:cNvSpPr>
          <p:nvPr>
            <p:ph type="title"/>
          </p:nvPr>
        </p:nvSpPr>
        <p:spPr>
          <a:xfrm>
            <a:off x="685800" y="0"/>
            <a:ext cx="7772400" cy="1371600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/>
          <a:p>
            <a:r>
              <a:rPr lang="en-US" dirty="0" smtClean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603031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eft, logos right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21"/>
          </p:nvPr>
        </p:nvSpPr>
        <p:spPr>
          <a:xfrm>
            <a:off x="7077456" y="2362200"/>
            <a:ext cx="1380744" cy="1371600"/>
          </a:xfrm>
          <a:prstGeom prst="rect">
            <a:avLst/>
          </a:prstGeom>
        </p:spPr>
        <p:txBody>
          <a:bodyPr vert="horz" lIns="0" tIns="0" rIns="0" bIns="0" anchor="ctr" anchorCtr="0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baseline="0"/>
            </a:lvl1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 smtClean="0"/>
          </a:p>
        </p:txBody>
      </p:sp>
      <p:sp>
        <p:nvSpPr>
          <p:cNvPr id="11" name="Picture Placeholder 8"/>
          <p:cNvSpPr>
            <a:spLocks noGrp="1"/>
          </p:cNvSpPr>
          <p:nvPr>
            <p:ph type="pic" sz="quarter" idx="22"/>
          </p:nvPr>
        </p:nvSpPr>
        <p:spPr>
          <a:xfrm>
            <a:off x="7077456" y="3962400"/>
            <a:ext cx="1380744" cy="1371600"/>
          </a:xfrm>
          <a:prstGeom prst="rect">
            <a:avLst/>
          </a:prstGeom>
        </p:spPr>
        <p:txBody>
          <a:bodyPr vert="horz" lIns="0" tIns="0" rIns="0" bIns="0" anchor="ctr" anchorCtr="0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baseline="0"/>
            </a:lvl1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 smtClean="0"/>
          </a:p>
        </p:txBody>
      </p:sp>
      <p:sp>
        <p:nvSpPr>
          <p:cNvPr id="12" name="Picture Placeholder 8"/>
          <p:cNvSpPr>
            <a:spLocks noGrp="1"/>
          </p:cNvSpPr>
          <p:nvPr>
            <p:ph type="pic" sz="quarter" idx="23"/>
          </p:nvPr>
        </p:nvSpPr>
        <p:spPr>
          <a:xfrm>
            <a:off x="5410200" y="2362200"/>
            <a:ext cx="1380744" cy="1371600"/>
          </a:xfrm>
          <a:prstGeom prst="rect">
            <a:avLst/>
          </a:prstGeom>
        </p:spPr>
        <p:txBody>
          <a:bodyPr vert="horz" lIns="0" tIns="0" rIns="0" bIns="0" anchor="ctr" anchorCtr="0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baseline="0"/>
            </a:lvl1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 smtClean="0"/>
          </a:p>
        </p:txBody>
      </p:sp>
      <p:sp>
        <p:nvSpPr>
          <p:cNvPr id="13" name="Picture Placeholder 8"/>
          <p:cNvSpPr>
            <a:spLocks noGrp="1"/>
          </p:cNvSpPr>
          <p:nvPr>
            <p:ph type="pic" sz="quarter" idx="24"/>
          </p:nvPr>
        </p:nvSpPr>
        <p:spPr>
          <a:xfrm>
            <a:off x="5410200" y="3962400"/>
            <a:ext cx="1380744" cy="1371600"/>
          </a:xfrm>
          <a:prstGeom prst="rect">
            <a:avLst/>
          </a:prstGeom>
        </p:spPr>
        <p:txBody>
          <a:bodyPr vert="horz" lIns="0" tIns="0" rIns="0" bIns="0" anchor="ctr" anchorCtr="0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baseline="0"/>
            </a:lvl1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 smtClean="0"/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29" hasCustomPrompt="1"/>
          </p:nvPr>
        </p:nvSpPr>
        <p:spPr>
          <a:xfrm>
            <a:off x="685800" y="1447800"/>
            <a:ext cx="7772400" cy="38100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 marL="0" indent="0" algn="l">
              <a:lnSpc>
                <a:spcPts val="2300"/>
              </a:lnSpc>
              <a:spcBef>
                <a:spcPts val="0"/>
              </a:spcBef>
              <a:buFontTx/>
              <a:buNone/>
              <a:defRPr sz="1800" baseline="0">
                <a:latin typeface="Overpass"/>
              </a:defRPr>
            </a:lvl1pPr>
          </a:lstStyle>
          <a:p>
            <a:pPr lvl="0"/>
            <a:r>
              <a:rPr lang="en-US" dirty="0" smtClean="0"/>
              <a:t>Click to add subtitle</a:t>
            </a: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3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INSERT DESIGNATOR, IF NEEDED</a:t>
            </a:r>
            <a:endParaRPr lang="en-US" dirty="0"/>
          </a:p>
        </p:txBody>
      </p:sp>
      <p:sp>
        <p:nvSpPr>
          <p:cNvPr id="14" name="Slide Number Placeholder 3"/>
          <p:cNvSpPr>
            <a:spLocks noGrp="1"/>
          </p:cNvSpPr>
          <p:nvPr>
            <p:ph type="sldNum" sz="quarter" idx="3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9C0E9D-48C6-4E41-94FD-BB92B873BAC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5" name="Title Placeholder 1"/>
          <p:cNvSpPr>
            <a:spLocks noGrp="1"/>
          </p:cNvSpPr>
          <p:nvPr>
            <p:ph type="title"/>
          </p:nvPr>
        </p:nvSpPr>
        <p:spPr>
          <a:xfrm>
            <a:off x="685800" y="0"/>
            <a:ext cx="7772400" cy="1371600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/>
          <a:p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32" hasCustomPrompt="1"/>
          </p:nvPr>
        </p:nvSpPr>
        <p:spPr>
          <a:xfrm>
            <a:off x="685800" y="2362200"/>
            <a:ext cx="3657600" cy="914400"/>
          </a:xfrm>
          <a:prstGeom prst="rect">
            <a:avLst/>
          </a:prstGeom>
        </p:spPr>
        <p:txBody>
          <a:bodyPr vert="horz" lIns="0" tIns="0" rIns="0" bIns="0" anchor="b" anchorCtr="0"/>
          <a:lstStyle>
            <a:lvl1pPr marL="0" indent="0" algn="l">
              <a:buFontTx/>
              <a:buNone/>
              <a:defRPr sz="1600" baseline="0">
                <a:latin typeface="Overpass"/>
              </a:defRPr>
            </a:lvl1pPr>
            <a:lvl2pPr marL="457200" indent="0" algn="l">
              <a:buFontTx/>
              <a:buNone/>
              <a:defRPr sz="1600" baseline="0">
                <a:latin typeface="Overpass"/>
              </a:defRPr>
            </a:lvl2pPr>
            <a:lvl3pPr marL="914400" indent="0" algn="l">
              <a:buFontTx/>
              <a:buNone/>
              <a:defRPr sz="1600" baseline="0">
                <a:latin typeface="Overpass"/>
              </a:defRPr>
            </a:lvl3pPr>
            <a:lvl4pPr marL="1371600" indent="0" algn="l">
              <a:buFontTx/>
              <a:buNone/>
              <a:defRPr sz="1600" baseline="0">
                <a:latin typeface="Overpass"/>
              </a:defRPr>
            </a:lvl4pPr>
            <a:lvl5pPr marL="1828800" indent="0" algn="l">
              <a:buFontTx/>
              <a:buNone/>
              <a:defRPr sz="1600" baseline="0">
                <a:latin typeface="Overpass"/>
              </a:defRPr>
            </a:lvl5pPr>
          </a:lstStyle>
          <a:p>
            <a:pPr lvl="0"/>
            <a:r>
              <a:rPr lang="en-US" dirty="0" smtClean="0"/>
              <a:t>Insert paragraph of copy here and logos in boxes to the right.</a:t>
            </a:r>
            <a:endParaRPr lang="en-US" dirty="0"/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85800" y="3429000"/>
            <a:ext cx="3657600" cy="1905000"/>
          </a:xfrm>
          <a:prstGeom prst="rect">
            <a:avLst/>
          </a:prstGeom>
        </p:spPr>
        <p:txBody>
          <a:bodyPr vert="horz" lIns="0" tIns="0" rIns="0" bIns="0"/>
          <a:lstStyle>
            <a:lvl1pPr marL="342900" indent="-342900">
              <a:buFont typeface="Arial"/>
              <a:buChar char="•"/>
              <a:defRPr sz="1600" baseline="0">
                <a:latin typeface="Overpass"/>
              </a:defRPr>
            </a:lvl1pPr>
            <a:lvl2pPr marL="742950" indent="-285750">
              <a:buFont typeface="Arial"/>
              <a:buChar char="•"/>
              <a:defRPr sz="1600" baseline="0">
                <a:latin typeface="Overpass"/>
              </a:defRPr>
            </a:lvl2pPr>
            <a:lvl3pPr marL="1143000" indent="-228600">
              <a:buFont typeface="Arial"/>
              <a:buChar char="•"/>
              <a:defRPr sz="1600" baseline="0">
                <a:latin typeface="Overpass"/>
              </a:defRPr>
            </a:lvl3pPr>
            <a:lvl4pPr marL="1600200" indent="-228600">
              <a:buFont typeface="Arial"/>
              <a:buChar char="•"/>
              <a:defRPr sz="1600" baseline="0">
                <a:latin typeface="Overpass"/>
              </a:defRPr>
            </a:lvl4pPr>
            <a:lvl5pPr marL="2057400" indent="-228600">
              <a:buFont typeface="Arial"/>
              <a:buChar char="•"/>
              <a:defRPr sz="1600" baseline="0">
                <a:latin typeface="Overpass"/>
              </a:defRPr>
            </a:lvl5pPr>
          </a:lstStyle>
          <a:p>
            <a:pPr lvl="0"/>
            <a:r>
              <a:rPr lang="en-US" dirty="0" smtClean="0"/>
              <a:t>Bulleted list or additional copy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41209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s left, text right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21"/>
          </p:nvPr>
        </p:nvSpPr>
        <p:spPr>
          <a:xfrm>
            <a:off x="2353056" y="2362200"/>
            <a:ext cx="1380744" cy="1371600"/>
          </a:xfrm>
          <a:prstGeom prst="rect">
            <a:avLst/>
          </a:prstGeom>
        </p:spPr>
        <p:txBody>
          <a:bodyPr vert="horz" lIns="0" tIns="0" rIns="0" bIns="0" anchor="ctr" anchorCtr="0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baseline="0"/>
            </a:lvl1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 smtClean="0"/>
          </a:p>
        </p:txBody>
      </p:sp>
      <p:sp>
        <p:nvSpPr>
          <p:cNvPr id="10" name="Picture Placeholder 8"/>
          <p:cNvSpPr>
            <a:spLocks noGrp="1"/>
          </p:cNvSpPr>
          <p:nvPr>
            <p:ph type="pic" sz="quarter" idx="22"/>
          </p:nvPr>
        </p:nvSpPr>
        <p:spPr>
          <a:xfrm>
            <a:off x="2353056" y="3962400"/>
            <a:ext cx="1380744" cy="1371600"/>
          </a:xfrm>
          <a:prstGeom prst="rect">
            <a:avLst/>
          </a:prstGeom>
        </p:spPr>
        <p:txBody>
          <a:bodyPr vert="horz" lIns="0" tIns="0" rIns="0" bIns="0" anchor="ctr" anchorCtr="0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baseline="0"/>
            </a:lvl1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 smtClean="0"/>
          </a:p>
        </p:txBody>
      </p:sp>
      <p:sp>
        <p:nvSpPr>
          <p:cNvPr id="11" name="Picture Placeholder 8"/>
          <p:cNvSpPr>
            <a:spLocks noGrp="1"/>
          </p:cNvSpPr>
          <p:nvPr>
            <p:ph type="pic" sz="quarter" idx="23"/>
          </p:nvPr>
        </p:nvSpPr>
        <p:spPr>
          <a:xfrm>
            <a:off x="685800" y="2362200"/>
            <a:ext cx="1380744" cy="1371600"/>
          </a:xfrm>
          <a:prstGeom prst="rect">
            <a:avLst/>
          </a:prstGeom>
        </p:spPr>
        <p:txBody>
          <a:bodyPr vert="horz" lIns="0" tIns="0" rIns="0" bIns="0" anchor="ctr" anchorCtr="0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baseline="0"/>
            </a:lvl1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 smtClean="0"/>
          </a:p>
        </p:txBody>
      </p:sp>
      <p:sp>
        <p:nvSpPr>
          <p:cNvPr id="12" name="Picture Placeholder 8"/>
          <p:cNvSpPr>
            <a:spLocks noGrp="1"/>
          </p:cNvSpPr>
          <p:nvPr>
            <p:ph type="pic" sz="quarter" idx="24"/>
          </p:nvPr>
        </p:nvSpPr>
        <p:spPr>
          <a:xfrm>
            <a:off x="685800" y="3962400"/>
            <a:ext cx="1380744" cy="1371600"/>
          </a:xfrm>
          <a:prstGeom prst="rect">
            <a:avLst/>
          </a:prstGeom>
        </p:spPr>
        <p:txBody>
          <a:bodyPr vert="horz" lIns="0" tIns="0" rIns="0" bIns="0" anchor="ctr" anchorCtr="0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baseline="0"/>
            </a:lvl1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 smtClean="0"/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29" hasCustomPrompt="1"/>
          </p:nvPr>
        </p:nvSpPr>
        <p:spPr>
          <a:xfrm>
            <a:off x="685800" y="1447800"/>
            <a:ext cx="7772400" cy="38100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 marL="0" indent="0" algn="l">
              <a:lnSpc>
                <a:spcPts val="2300"/>
              </a:lnSpc>
              <a:spcBef>
                <a:spcPts val="0"/>
              </a:spcBef>
              <a:buFontTx/>
              <a:buNone/>
              <a:defRPr sz="1800" baseline="0">
                <a:latin typeface="Overpass"/>
              </a:defRPr>
            </a:lvl1pPr>
          </a:lstStyle>
          <a:p>
            <a:pPr lvl="0"/>
            <a:r>
              <a:rPr lang="en-US" dirty="0" smtClean="0"/>
              <a:t>Click to add subtitle</a:t>
            </a:r>
          </a:p>
        </p:txBody>
      </p:sp>
      <p:sp>
        <p:nvSpPr>
          <p:cNvPr id="13" name="Footer Placeholder 2"/>
          <p:cNvSpPr>
            <a:spLocks noGrp="1"/>
          </p:cNvSpPr>
          <p:nvPr>
            <p:ph type="ftr" sz="quarter" idx="3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INSERT DESIGNATOR, IF NEEDED</a:t>
            </a:r>
            <a:endParaRPr lang="en-US" dirty="0"/>
          </a:p>
        </p:txBody>
      </p:sp>
      <p:sp>
        <p:nvSpPr>
          <p:cNvPr id="15" name="Slide Number Placeholder 3"/>
          <p:cNvSpPr>
            <a:spLocks noGrp="1"/>
          </p:cNvSpPr>
          <p:nvPr>
            <p:ph type="sldNum" sz="quarter" idx="3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C74F2E5-6E26-D94D-9590-9A87AE0E93B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6" name="Title Placeholder 1"/>
          <p:cNvSpPr>
            <a:spLocks noGrp="1"/>
          </p:cNvSpPr>
          <p:nvPr>
            <p:ph type="title"/>
          </p:nvPr>
        </p:nvSpPr>
        <p:spPr>
          <a:xfrm>
            <a:off x="685800" y="0"/>
            <a:ext cx="7772400" cy="1371600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/>
          <a:p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32" hasCustomPrompt="1"/>
          </p:nvPr>
        </p:nvSpPr>
        <p:spPr>
          <a:xfrm>
            <a:off x="4800600" y="2362200"/>
            <a:ext cx="3657600" cy="914400"/>
          </a:xfrm>
          <a:prstGeom prst="rect">
            <a:avLst/>
          </a:prstGeom>
        </p:spPr>
        <p:txBody>
          <a:bodyPr vert="horz" lIns="0" tIns="0" rIns="0" bIns="0" anchor="b" anchorCtr="0"/>
          <a:lstStyle>
            <a:lvl1pPr marL="0" indent="0" algn="l">
              <a:buFontTx/>
              <a:buNone/>
              <a:defRPr sz="1600" baseline="0">
                <a:latin typeface="Overpass"/>
              </a:defRPr>
            </a:lvl1pPr>
            <a:lvl2pPr marL="457200" indent="0" algn="l">
              <a:buFontTx/>
              <a:buNone/>
              <a:defRPr sz="1600" baseline="0">
                <a:latin typeface="Overpass"/>
              </a:defRPr>
            </a:lvl2pPr>
            <a:lvl3pPr marL="914400" indent="0" algn="l">
              <a:buFontTx/>
              <a:buNone/>
              <a:defRPr sz="1600" baseline="0">
                <a:latin typeface="Overpass"/>
              </a:defRPr>
            </a:lvl3pPr>
            <a:lvl4pPr marL="1371600" indent="0" algn="l">
              <a:buFontTx/>
              <a:buNone/>
              <a:defRPr sz="1600" baseline="0">
                <a:latin typeface="Overpass"/>
              </a:defRPr>
            </a:lvl4pPr>
            <a:lvl5pPr marL="1828800" indent="0" algn="l">
              <a:buFontTx/>
              <a:buNone/>
              <a:defRPr sz="1600" baseline="0">
                <a:latin typeface="Overpass"/>
              </a:defRPr>
            </a:lvl5pPr>
          </a:lstStyle>
          <a:p>
            <a:pPr lvl="0"/>
            <a:r>
              <a:rPr lang="en-US" dirty="0" smtClean="0"/>
              <a:t>Insert paragraph of copy here and logos in boxes to the left.</a:t>
            </a:r>
            <a:endParaRPr lang="en-US" dirty="0"/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4800600" y="3429000"/>
            <a:ext cx="3657600" cy="1905000"/>
          </a:xfrm>
          <a:prstGeom prst="rect">
            <a:avLst/>
          </a:prstGeom>
        </p:spPr>
        <p:txBody>
          <a:bodyPr vert="horz" lIns="0" tIns="0" rIns="0" bIns="0"/>
          <a:lstStyle>
            <a:lvl1pPr marL="342900" indent="-342900">
              <a:buFont typeface="Arial"/>
              <a:buChar char="•"/>
              <a:defRPr sz="1600" baseline="0">
                <a:latin typeface="Overpass"/>
              </a:defRPr>
            </a:lvl1pPr>
            <a:lvl2pPr marL="742950" indent="-285750">
              <a:buFont typeface="Arial"/>
              <a:buChar char="•"/>
              <a:defRPr sz="1600" baseline="0">
                <a:latin typeface="Overpass"/>
              </a:defRPr>
            </a:lvl2pPr>
            <a:lvl3pPr marL="1143000" indent="-228600">
              <a:buFont typeface="Arial"/>
              <a:buChar char="•"/>
              <a:defRPr sz="1600" baseline="0">
                <a:latin typeface="Overpass"/>
              </a:defRPr>
            </a:lvl3pPr>
            <a:lvl4pPr marL="1600200" indent="-228600">
              <a:buFont typeface="Arial"/>
              <a:buChar char="•"/>
              <a:defRPr sz="1600" baseline="0">
                <a:latin typeface="Overpass"/>
              </a:defRPr>
            </a:lvl4pPr>
            <a:lvl5pPr marL="2057400" indent="-228600">
              <a:buFont typeface="Arial"/>
              <a:buChar char="•"/>
              <a:defRPr sz="1600" baseline="0">
                <a:latin typeface="Overpass"/>
              </a:defRPr>
            </a:lvl5pPr>
          </a:lstStyle>
          <a:p>
            <a:pPr lvl="0"/>
            <a:r>
              <a:rPr lang="en-US" dirty="0" smtClean="0"/>
              <a:t>Bulleted list or additional copy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024939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left, text right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/>
          <p:cNvSpPr>
            <a:spLocks noGrp="1"/>
          </p:cNvSpPr>
          <p:nvPr>
            <p:ph type="pic" sz="quarter" idx="17"/>
          </p:nvPr>
        </p:nvSpPr>
        <p:spPr>
          <a:xfrm>
            <a:off x="685800" y="2286000"/>
            <a:ext cx="3200400" cy="1371600"/>
          </a:xfrm>
          <a:prstGeom prst="rect">
            <a:avLst/>
          </a:prstGeom>
        </p:spPr>
        <p:txBody>
          <a:bodyPr vert="horz" lIns="0" tIns="0" rIns="0" bIns="0" anchor="ctr" anchorCtr="0"/>
          <a:lstStyle>
            <a:lvl1pPr marL="0" indent="0" algn="ctr">
              <a:buNone/>
              <a:defRPr sz="1000" cap="all" baseline="0">
                <a:solidFill>
                  <a:srgbClr val="4C4C4C"/>
                </a:solidFill>
                <a:latin typeface="Overpass"/>
              </a:defRPr>
            </a:lvl1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 smtClean="0"/>
          </a:p>
        </p:txBody>
      </p:sp>
      <p:sp>
        <p:nvSpPr>
          <p:cNvPr id="19" name="Text Placeholder 12"/>
          <p:cNvSpPr>
            <a:spLocks noGrp="1"/>
          </p:cNvSpPr>
          <p:nvPr>
            <p:ph type="body" sz="quarter" idx="29" hasCustomPrompt="1"/>
          </p:nvPr>
        </p:nvSpPr>
        <p:spPr>
          <a:xfrm>
            <a:off x="685800" y="1447800"/>
            <a:ext cx="7772400" cy="38100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 marL="0" indent="0" algn="l">
              <a:lnSpc>
                <a:spcPts val="2300"/>
              </a:lnSpc>
              <a:spcBef>
                <a:spcPts val="0"/>
              </a:spcBef>
              <a:buFontTx/>
              <a:buNone/>
              <a:defRPr sz="1800" baseline="0">
                <a:latin typeface="Overpass"/>
              </a:defRPr>
            </a:lvl1pPr>
          </a:lstStyle>
          <a:p>
            <a:pPr lvl="0"/>
            <a:r>
              <a:rPr lang="en-US" dirty="0" smtClean="0"/>
              <a:t>Click to add subtitle</a:t>
            </a:r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3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INSERT DESIGNATOR, IF NEEDED</a:t>
            </a:r>
            <a:endParaRPr lang="en-US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3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9ED51FE-0E78-AC43-B09E-965F9682C81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685800" y="0"/>
            <a:ext cx="7772400" cy="1371600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/>
          <a:p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32" hasCustomPrompt="1"/>
          </p:nvPr>
        </p:nvSpPr>
        <p:spPr>
          <a:xfrm>
            <a:off x="4800600" y="2362200"/>
            <a:ext cx="3657600" cy="914400"/>
          </a:xfrm>
          <a:prstGeom prst="rect">
            <a:avLst/>
          </a:prstGeom>
        </p:spPr>
        <p:txBody>
          <a:bodyPr vert="horz" lIns="0" tIns="0" rIns="0" bIns="0" anchor="b" anchorCtr="0"/>
          <a:lstStyle>
            <a:lvl1pPr marL="0" indent="0" algn="l">
              <a:buFontTx/>
              <a:buNone/>
              <a:defRPr sz="1800" cap="all" baseline="0">
                <a:latin typeface="Overpass"/>
              </a:defRPr>
            </a:lvl1pPr>
            <a:lvl2pPr marL="457200" indent="0" algn="l">
              <a:buFontTx/>
              <a:buNone/>
              <a:defRPr sz="1600" baseline="0">
                <a:latin typeface="Overpass"/>
              </a:defRPr>
            </a:lvl2pPr>
            <a:lvl3pPr marL="914400" indent="0" algn="l">
              <a:buFontTx/>
              <a:buNone/>
              <a:defRPr sz="1600" baseline="0">
                <a:latin typeface="Overpass"/>
              </a:defRPr>
            </a:lvl3pPr>
            <a:lvl4pPr marL="1371600" indent="0" algn="l">
              <a:buFontTx/>
              <a:buNone/>
              <a:defRPr sz="1600" baseline="0">
                <a:latin typeface="Overpass"/>
              </a:defRPr>
            </a:lvl4pPr>
            <a:lvl5pPr marL="1828800" indent="0" algn="l">
              <a:buFontTx/>
              <a:buNone/>
              <a:defRPr sz="1600" baseline="0">
                <a:latin typeface="Overpass"/>
              </a:defRPr>
            </a:lvl5pPr>
          </a:lstStyle>
          <a:p>
            <a:pPr lvl="0"/>
            <a:r>
              <a:rPr lang="en-US" dirty="0" smtClean="0"/>
              <a:t>Optional heading</a:t>
            </a:r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4800600" y="3429000"/>
            <a:ext cx="3657600" cy="1905000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buFontTx/>
              <a:buNone/>
              <a:defRPr sz="1600" baseline="0">
                <a:latin typeface="Overpass"/>
              </a:defRPr>
            </a:lvl1pPr>
            <a:lvl2pPr marL="742950" indent="-285750">
              <a:buFont typeface="Arial"/>
              <a:buChar char="•"/>
              <a:defRPr sz="1600" baseline="0">
                <a:latin typeface="Overpass"/>
              </a:defRPr>
            </a:lvl2pPr>
            <a:lvl3pPr marL="1143000" indent="-228600">
              <a:buFont typeface="Arial"/>
              <a:buChar char="•"/>
              <a:defRPr sz="1600" baseline="0">
                <a:latin typeface="Overpass"/>
              </a:defRPr>
            </a:lvl3pPr>
            <a:lvl4pPr marL="1600200" indent="-228600">
              <a:buFont typeface="Arial"/>
              <a:buChar char="•"/>
              <a:defRPr sz="1600" baseline="0">
                <a:latin typeface="Overpass"/>
              </a:defRPr>
            </a:lvl4pPr>
            <a:lvl5pPr marL="2057400" indent="-228600">
              <a:buFont typeface="Arial"/>
              <a:buChar char="•"/>
              <a:defRPr sz="1600" baseline="0">
                <a:latin typeface="Overpass"/>
              </a:defRPr>
            </a:lvl5pPr>
          </a:lstStyle>
          <a:p>
            <a:pPr lvl="0"/>
            <a:r>
              <a:rPr lang="en-US" dirty="0" smtClean="0"/>
              <a:t>Insert customer summary. Include product software. Do not exceed 40 words. </a:t>
            </a:r>
            <a:endParaRPr lang="en-US" dirty="0"/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34" hasCustomPrompt="1"/>
          </p:nvPr>
        </p:nvSpPr>
        <p:spPr>
          <a:xfrm>
            <a:off x="685800" y="3810000"/>
            <a:ext cx="3200400" cy="152400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 marL="0" indent="0" algn="ctr">
              <a:buFontTx/>
              <a:buNone/>
              <a:defRPr sz="1600" baseline="0">
                <a:latin typeface="Overpass"/>
              </a:defRPr>
            </a:lvl1pPr>
            <a:lvl2pPr marL="457200" indent="0" algn="l">
              <a:buFontTx/>
              <a:buNone/>
              <a:defRPr sz="1600" baseline="0">
                <a:latin typeface="Overpass"/>
              </a:defRPr>
            </a:lvl2pPr>
            <a:lvl3pPr marL="914400" indent="0" algn="l">
              <a:buFontTx/>
              <a:buNone/>
              <a:defRPr sz="1600" baseline="0">
                <a:latin typeface="Overpass"/>
              </a:defRPr>
            </a:lvl3pPr>
            <a:lvl4pPr marL="1371600" indent="0" algn="l">
              <a:buFontTx/>
              <a:buNone/>
              <a:defRPr sz="1600" baseline="0">
                <a:latin typeface="Overpass"/>
              </a:defRPr>
            </a:lvl4pPr>
            <a:lvl5pPr marL="1828800" indent="0" algn="l">
              <a:buFontTx/>
              <a:buNone/>
              <a:defRPr sz="1600" baseline="0">
                <a:latin typeface="Overpass"/>
              </a:defRPr>
            </a:lvl5pPr>
          </a:lstStyle>
          <a:p>
            <a:pPr lvl="0"/>
            <a:r>
              <a:rPr lang="en-US" dirty="0" smtClean="0"/>
              <a:t>“Insert customer quote”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46016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 txBox="1"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ctr" rtl="0">
              <a:spcBef>
                <a:spcPts val="0"/>
              </a:spcBef>
              <a:buClr>
                <a:schemeClr val="dk1"/>
              </a:buClr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07" name="Shape 10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08" name="Shape 108"/>
          <p:cNvSpPr txBox="1">
            <a:spLocks noGrp="1"/>
          </p:cNvSpPr>
          <p:nvPr>
            <p:ph type="sldNum" idx="12"/>
          </p:nvPr>
        </p:nvSpPr>
        <p:spPr>
          <a:xfrm>
            <a:off x="6553201" y="6356350"/>
            <a:ext cx="2133599" cy="36512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lvl1pPr marL="0" marR="0" indent="0" algn="r" rtl="0">
              <a:spcBef>
                <a:spcPts val="0"/>
              </a:spcBef>
              <a:buNone/>
              <a:defRPr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02325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0"/>
            <a:ext cx="7772400" cy="141732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685800" y="1451773"/>
            <a:ext cx="7772400" cy="4413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780310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0"/>
            <a:ext cx="7772400" cy="141732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30375"/>
            <a:ext cx="8229600" cy="4896287"/>
          </a:xfrm>
          <a:prstGeom prst="rect">
            <a:avLst/>
          </a:prstGeom>
        </p:spPr>
        <p:txBody>
          <a:bodyPr vert="horz"/>
          <a:lstStyle>
            <a:lvl1pPr>
              <a:buFont typeface="Arial"/>
              <a:buChar char="•"/>
              <a:defRPr b="0" i="0">
                <a:latin typeface="Overpass Regular"/>
                <a:cs typeface="Overpass Regular"/>
              </a:defRPr>
            </a:lvl1pPr>
            <a:lvl2pPr>
              <a:spcBef>
                <a:spcPts val="600"/>
              </a:spcBef>
              <a:buFont typeface="Arial"/>
              <a:buChar char="•"/>
              <a:defRPr sz="1800" b="0" i="0">
                <a:latin typeface="Overpass Regular"/>
                <a:cs typeface="Overpass Regular"/>
              </a:defRPr>
            </a:lvl2pPr>
            <a:lvl3pPr marL="1200150" indent="-285750">
              <a:buFont typeface="Arial"/>
              <a:buChar char="•"/>
              <a:defRPr sz="1600" b="0" i="0">
                <a:latin typeface="Overpass Regular"/>
                <a:cs typeface="Overpass Regular"/>
              </a:defRPr>
            </a:lvl3pPr>
            <a:lvl4pPr>
              <a:defRPr b="0" i="0">
                <a:latin typeface="Overpass Regular"/>
                <a:cs typeface="Overpass Regular"/>
              </a:defRPr>
            </a:lvl4pPr>
            <a:lvl5pPr>
              <a:defRPr b="0" i="0">
                <a:latin typeface="Overpass Regular"/>
                <a:cs typeface="Overpass Regular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Box 13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8551333" y="6533853"/>
            <a:ext cx="502180" cy="246459"/>
          </a:xfrm>
          <a:prstGeom prst="rect">
            <a:avLst/>
          </a:prstGeom>
          <a:ln/>
        </p:spPr>
        <p:txBody>
          <a:bodyPr/>
          <a:lstStyle>
            <a:lvl1pPr>
              <a:defRPr sz="1200" baseline="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2F65D6A5-6AE1-FA40-832B-6F193BE31001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297798"/>
      </p:ext>
    </p:extLst>
  </p:cSld>
  <p:clrMapOvr>
    <a:masterClrMapping/>
  </p:clrMapOvr>
  <p:transition xmlns:p14="http://schemas.microsoft.com/office/powerpoint/2010/main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>
            <a:spLocks noGrp="1"/>
          </p:cNvSpPr>
          <p:nvPr>
            <p:ph type="title"/>
          </p:nvPr>
        </p:nvSpPr>
        <p:spPr>
          <a:xfrm>
            <a:off x="685800" y="2667000"/>
            <a:ext cx="77724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INSERT DIVIDER COPY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237146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peaker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:\Juline Toh\3-1500279 RHforum2015\_3-1500279 RHforum2015_Tokyo_PPT V4\3-1500279 RHforum2015_Tokyo_PPT V4_4x3_3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Content Placeholder 18"/>
          <p:cNvSpPr>
            <a:spLocks noGrp="1"/>
          </p:cNvSpPr>
          <p:nvPr>
            <p:ph sz="quarter" idx="10"/>
          </p:nvPr>
        </p:nvSpPr>
        <p:spPr>
          <a:xfrm>
            <a:off x="381000" y="1701800"/>
            <a:ext cx="8534400" cy="4673600"/>
          </a:xfrm>
          <a:prstGeom prst="rect">
            <a:avLst/>
          </a:prstGeom>
        </p:spPr>
        <p:txBody>
          <a:bodyPr/>
          <a:lstStyle>
            <a:lvl1pPr>
              <a:defRPr sz="2800">
                <a:latin typeface="Overpass" panose="020B0503020203020203" pitchFamily="34" charset="0"/>
              </a:defRPr>
            </a:lvl1pPr>
            <a:lvl2pPr>
              <a:defRPr sz="2400">
                <a:latin typeface="Overpass" panose="020B0503020203020203" pitchFamily="34" charset="0"/>
              </a:defRPr>
            </a:lvl2pPr>
            <a:lvl3pPr>
              <a:defRPr sz="2000">
                <a:latin typeface="Overpass" panose="020B0503020203020203" pitchFamily="34" charset="0"/>
              </a:defRPr>
            </a:lvl3pPr>
            <a:lvl4pPr>
              <a:defRPr sz="1800">
                <a:latin typeface="Overpass" panose="020B0503020203020203" pitchFamily="34" charset="0"/>
              </a:defRPr>
            </a:lvl4pPr>
            <a:lvl5pPr>
              <a:defRPr sz="1800">
                <a:latin typeface="Overpass" panose="020B0503020203020203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5" name="Picture 2" descr="P:\Team3\057_Redhat\1. Active projects\3000-1500279 FY2016_Red Hat Forum_Learn_Network_Experience Open Source\4. Online Assets\PPT\PPT Design &amp; RHF Logos\RHF Logo White Andy\Logos\rh-forum-apac-logo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25" y="314325"/>
            <a:ext cx="1887968" cy="822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72402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1_Title Only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00" name="Shape 100"/>
          <p:cNvSpPr txBox="1">
            <a:spLocks noGrp="1"/>
          </p:cNvSpPr>
          <p:nvPr>
            <p:ph type="dt" idx="10"/>
          </p:nvPr>
        </p:nvSpPr>
        <p:spPr>
          <a:xfrm>
            <a:off x="457201" y="6356350"/>
            <a:ext cx="2133599" cy="3651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01" name="Shape 101"/>
          <p:cNvSpPr txBox="1">
            <a:spLocks noGrp="1"/>
          </p:cNvSpPr>
          <p:nvPr>
            <p:ph type="ftr" idx="11"/>
          </p:nvPr>
        </p:nvSpPr>
        <p:spPr>
          <a:xfrm>
            <a:off x="3124200" y="6572893"/>
            <a:ext cx="2895600" cy="3651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defRPr sz="900"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r>
              <a:rPr lang="en-US" smtClean="0"/>
              <a:t>Red Hat Confidential</a:t>
            </a:r>
            <a:endParaRPr lang="en-US" dirty="0"/>
          </a:p>
        </p:txBody>
      </p:sp>
      <p:sp>
        <p:nvSpPr>
          <p:cNvPr id="102" name="Shape 102"/>
          <p:cNvSpPr txBox="1">
            <a:spLocks noGrp="1"/>
          </p:cNvSpPr>
          <p:nvPr>
            <p:ph type="sldNum" idx="12"/>
          </p:nvPr>
        </p:nvSpPr>
        <p:spPr>
          <a:xfrm>
            <a:off x="6553201" y="6356350"/>
            <a:ext cx="2133599" cy="36512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lvl1pPr marL="0" marR="0" indent="0" algn="r" rtl="0">
              <a:spcBef>
                <a:spcPts val="0"/>
              </a:spcBef>
              <a:buNone/>
              <a:defRPr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2148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natur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685800" y="2667000"/>
            <a:ext cx="77724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INSERT DIVIDER COPY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492381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ue structure 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685800" y="2667000"/>
            <a:ext cx="77724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INSERT DIVIDER COPY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066981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quotes,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 userDrawn="1"/>
        </p:nvCxnSpPr>
        <p:spPr>
          <a:xfrm>
            <a:off x="685800" y="5219700"/>
            <a:ext cx="3657600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>
            <a:off x="4800600" y="5219700"/>
            <a:ext cx="3657600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Picture Placeholder 16"/>
          <p:cNvSpPr>
            <a:spLocks noGrp="1"/>
          </p:cNvSpPr>
          <p:nvPr>
            <p:ph type="pic" sz="quarter" idx="17"/>
          </p:nvPr>
        </p:nvSpPr>
        <p:spPr>
          <a:xfrm>
            <a:off x="685800" y="1371600"/>
            <a:ext cx="3657600" cy="1371600"/>
          </a:xfrm>
          <a:prstGeom prst="rect">
            <a:avLst/>
          </a:prstGeom>
        </p:spPr>
        <p:txBody>
          <a:bodyPr vert="horz" lIns="0" tIns="0" rIns="0" bIns="0" anchor="ctr" anchorCtr="0"/>
          <a:lstStyle>
            <a:lvl1pPr marL="0" indent="0" algn="ctr">
              <a:buNone/>
              <a:defRPr sz="1000" cap="all" baseline="0">
                <a:solidFill>
                  <a:srgbClr val="4C4C4C"/>
                </a:solidFill>
                <a:latin typeface="Overpass"/>
              </a:defRPr>
            </a:lvl1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 smtClean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8" hasCustomPrompt="1"/>
          </p:nvPr>
        </p:nvSpPr>
        <p:spPr>
          <a:xfrm>
            <a:off x="685800" y="5334000"/>
            <a:ext cx="3657600" cy="609600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spcBef>
                <a:spcPts val="0"/>
              </a:spcBef>
              <a:spcAft>
                <a:spcPts val="200"/>
              </a:spcAft>
              <a:buFontTx/>
              <a:buNone/>
              <a:defRPr sz="1200" cap="none" baseline="0">
                <a:latin typeface="Overpass"/>
              </a:defRPr>
            </a:lvl1pPr>
            <a:lvl2pPr marL="0" indent="0">
              <a:spcBef>
                <a:spcPts val="0"/>
              </a:spcBef>
              <a:spcAft>
                <a:spcPts val="200"/>
              </a:spcAft>
              <a:buFontTx/>
              <a:buNone/>
              <a:defRPr sz="1200" cap="none"/>
            </a:lvl2pPr>
            <a:lvl3pPr marL="0" indent="0">
              <a:spcBef>
                <a:spcPts val="0"/>
              </a:spcBef>
              <a:spcAft>
                <a:spcPts val="200"/>
              </a:spcAft>
              <a:buFontTx/>
              <a:buNone/>
              <a:defRPr sz="1200" cap="none"/>
            </a:lvl3pPr>
          </a:lstStyle>
          <a:p>
            <a:pPr lvl="0"/>
            <a:r>
              <a:rPr lang="en-US" dirty="0" smtClean="0"/>
              <a:t>ATTRIBUTION</a:t>
            </a:r>
          </a:p>
          <a:p>
            <a:pPr lvl="1"/>
            <a:r>
              <a:rPr lang="en-US" dirty="0" smtClean="0"/>
              <a:t>Title</a:t>
            </a:r>
          </a:p>
          <a:p>
            <a:pPr lvl="2"/>
            <a:r>
              <a:rPr lang="en-US" dirty="0" smtClean="0"/>
              <a:t>Company</a:t>
            </a:r>
          </a:p>
        </p:txBody>
      </p:sp>
      <p:sp>
        <p:nvSpPr>
          <p:cNvPr id="20" name="Picture Placeholder 16"/>
          <p:cNvSpPr>
            <a:spLocks noGrp="1"/>
          </p:cNvSpPr>
          <p:nvPr>
            <p:ph type="pic" sz="quarter" idx="20"/>
          </p:nvPr>
        </p:nvSpPr>
        <p:spPr>
          <a:xfrm>
            <a:off x="4800600" y="1371600"/>
            <a:ext cx="3657600" cy="1371600"/>
          </a:xfrm>
          <a:prstGeom prst="rect">
            <a:avLst/>
          </a:prstGeom>
        </p:spPr>
        <p:txBody>
          <a:bodyPr vert="horz" lIns="0" tIns="0" rIns="0" bIns="0" anchor="ctr" anchorCtr="0"/>
          <a:lstStyle>
            <a:lvl1pPr marL="0" indent="0" algn="ctr">
              <a:buNone/>
              <a:defRPr sz="1000" cap="all" baseline="0">
                <a:solidFill>
                  <a:srgbClr val="4C4C4C"/>
                </a:solidFill>
                <a:latin typeface="Overpass"/>
              </a:defRPr>
            </a:lvl1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 smtClean="0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22"/>
          </p:nvPr>
        </p:nvSpPr>
        <p:spPr/>
        <p:txBody>
          <a:bodyPr/>
          <a:lstStyle>
            <a:lvl1pPr algn="l">
              <a:defRPr sz="800" smtClean="0">
                <a:solidFill>
                  <a:srgbClr val="4C4C4C"/>
                </a:solidFill>
                <a:latin typeface="Overpass"/>
              </a:defRPr>
            </a:lvl1pPr>
          </a:lstStyle>
          <a:p>
            <a:pPr>
              <a:defRPr/>
            </a:pPr>
            <a:r>
              <a:rPr lang="en-US"/>
              <a:t>INSERT DESIGNATOR, IF NEEDED</a:t>
            </a:r>
            <a:endParaRPr lang="en-US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23"/>
          </p:nvPr>
        </p:nvSpPr>
        <p:spPr/>
        <p:txBody>
          <a:bodyPr/>
          <a:lstStyle>
            <a:lvl1pPr algn="r">
              <a:defRPr sz="800" smtClean="0">
                <a:solidFill>
                  <a:schemeClr val="tx1">
                    <a:lumMod val="95000"/>
                    <a:lumOff val="5000"/>
                  </a:schemeClr>
                </a:solidFill>
                <a:latin typeface="Overpass"/>
              </a:defRPr>
            </a:lvl1pPr>
          </a:lstStyle>
          <a:p>
            <a:pPr>
              <a:defRPr/>
            </a:pPr>
            <a:fld id="{E6C3A141-904A-3643-9301-90F3AA5231B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24" hasCustomPrompt="1"/>
          </p:nvPr>
        </p:nvSpPr>
        <p:spPr>
          <a:xfrm>
            <a:off x="4800600" y="5334000"/>
            <a:ext cx="3657600" cy="609600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spcBef>
                <a:spcPts val="0"/>
              </a:spcBef>
              <a:spcAft>
                <a:spcPts val="200"/>
              </a:spcAft>
              <a:buFontTx/>
              <a:buNone/>
              <a:defRPr sz="1200" cap="none" baseline="0">
                <a:latin typeface="Overpass"/>
              </a:defRPr>
            </a:lvl1pPr>
            <a:lvl2pPr marL="0" indent="0">
              <a:spcBef>
                <a:spcPts val="0"/>
              </a:spcBef>
              <a:spcAft>
                <a:spcPts val="200"/>
              </a:spcAft>
              <a:buFontTx/>
              <a:buNone/>
              <a:defRPr sz="1200" cap="none"/>
            </a:lvl2pPr>
            <a:lvl3pPr marL="0" indent="0">
              <a:spcBef>
                <a:spcPts val="0"/>
              </a:spcBef>
              <a:spcAft>
                <a:spcPts val="200"/>
              </a:spcAft>
              <a:buFontTx/>
              <a:buNone/>
              <a:defRPr sz="1200" cap="none"/>
            </a:lvl3pPr>
          </a:lstStyle>
          <a:p>
            <a:pPr lvl="0"/>
            <a:r>
              <a:rPr lang="en-US" dirty="0" smtClean="0"/>
              <a:t>ATTRIBUTION</a:t>
            </a:r>
          </a:p>
          <a:p>
            <a:pPr lvl="1"/>
            <a:r>
              <a:rPr lang="en-US" dirty="0" smtClean="0"/>
              <a:t>Title</a:t>
            </a:r>
          </a:p>
          <a:p>
            <a:pPr lvl="2"/>
            <a:r>
              <a:rPr lang="en-US" dirty="0" smtClean="0"/>
              <a:t>Company</a:t>
            </a:r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32" hasCustomPrompt="1"/>
          </p:nvPr>
        </p:nvSpPr>
        <p:spPr>
          <a:xfrm>
            <a:off x="685800" y="2895600"/>
            <a:ext cx="3657600" cy="220980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 marL="0" indent="0" algn="ctr">
              <a:buFontTx/>
              <a:buNone/>
              <a:defRPr sz="1600" baseline="0">
                <a:latin typeface="Overpass"/>
              </a:defRPr>
            </a:lvl1pPr>
            <a:lvl2pPr marL="457200" indent="0" algn="l">
              <a:buFontTx/>
              <a:buNone/>
              <a:defRPr sz="1600" baseline="0">
                <a:latin typeface="Overpass"/>
              </a:defRPr>
            </a:lvl2pPr>
            <a:lvl3pPr marL="914400" indent="0" algn="l">
              <a:buFontTx/>
              <a:buNone/>
              <a:defRPr sz="1600" baseline="0">
                <a:latin typeface="Overpass"/>
              </a:defRPr>
            </a:lvl3pPr>
            <a:lvl4pPr marL="1371600" indent="0" algn="l">
              <a:buFontTx/>
              <a:buNone/>
              <a:defRPr sz="1600" baseline="0">
                <a:latin typeface="Overpass"/>
              </a:defRPr>
            </a:lvl4pPr>
            <a:lvl5pPr marL="1828800" indent="0" algn="l">
              <a:buFontTx/>
              <a:buNone/>
              <a:defRPr sz="1600" baseline="0">
                <a:latin typeface="Overpass"/>
              </a:defRPr>
            </a:lvl5pPr>
          </a:lstStyle>
          <a:p>
            <a:pPr lvl="0"/>
            <a:r>
              <a:rPr lang="en-US" dirty="0" smtClean="0"/>
              <a:t>“Insert quote”</a:t>
            </a:r>
            <a:endParaRPr lang="en-US" dirty="0"/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33" hasCustomPrompt="1"/>
          </p:nvPr>
        </p:nvSpPr>
        <p:spPr>
          <a:xfrm>
            <a:off x="4800600" y="2895600"/>
            <a:ext cx="3657600" cy="220980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 marL="0" indent="0" algn="ctr">
              <a:buFontTx/>
              <a:buNone/>
              <a:defRPr sz="1600" baseline="0">
                <a:latin typeface="Overpass"/>
              </a:defRPr>
            </a:lvl1pPr>
            <a:lvl2pPr marL="457200" indent="0" algn="l">
              <a:buFontTx/>
              <a:buNone/>
              <a:defRPr sz="1600" baseline="0">
                <a:latin typeface="Overpass"/>
              </a:defRPr>
            </a:lvl2pPr>
            <a:lvl3pPr marL="914400" indent="0" algn="l">
              <a:buFontTx/>
              <a:buNone/>
              <a:defRPr sz="1600" baseline="0">
                <a:latin typeface="Overpass"/>
              </a:defRPr>
            </a:lvl3pPr>
            <a:lvl4pPr marL="1371600" indent="0" algn="l">
              <a:buFontTx/>
              <a:buNone/>
              <a:defRPr sz="1600" baseline="0">
                <a:latin typeface="Overpass"/>
              </a:defRPr>
            </a:lvl4pPr>
            <a:lvl5pPr marL="1828800" indent="0" algn="l">
              <a:buFontTx/>
              <a:buNone/>
              <a:defRPr sz="1600" baseline="0">
                <a:latin typeface="Overpass"/>
              </a:defRPr>
            </a:lvl5pPr>
          </a:lstStyle>
          <a:p>
            <a:pPr lvl="0"/>
            <a:r>
              <a:rPr lang="en-US" dirty="0" smtClean="0"/>
              <a:t>“Insert quote”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013730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title, three quotes, graphics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/>
          <p:cNvCxnSpPr/>
          <p:nvPr userDrawn="1"/>
        </p:nvCxnSpPr>
        <p:spPr>
          <a:xfrm>
            <a:off x="685800" y="5219700"/>
            <a:ext cx="2286000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 userDrawn="1"/>
        </p:nvCxnSpPr>
        <p:spPr>
          <a:xfrm>
            <a:off x="3429000" y="5219700"/>
            <a:ext cx="2286000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 userDrawn="1"/>
        </p:nvCxnSpPr>
        <p:spPr>
          <a:xfrm>
            <a:off x="6172200" y="5219700"/>
            <a:ext cx="2286000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0"/>
            <a:ext cx="7772400" cy="13716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defRPr sz="3600" cap="all">
                <a:latin typeface="Overpass"/>
              </a:defRPr>
            </a:lvl1pPr>
          </a:lstStyle>
          <a:p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8" name="Picture Placeholder 16"/>
          <p:cNvSpPr>
            <a:spLocks noGrp="1"/>
          </p:cNvSpPr>
          <p:nvPr>
            <p:ph type="pic" sz="quarter" idx="17"/>
          </p:nvPr>
        </p:nvSpPr>
        <p:spPr>
          <a:xfrm>
            <a:off x="685800" y="2286000"/>
            <a:ext cx="2286000" cy="1371600"/>
          </a:xfrm>
          <a:prstGeom prst="rect">
            <a:avLst/>
          </a:prstGeom>
        </p:spPr>
        <p:txBody>
          <a:bodyPr vert="horz" lIns="0" tIns="0" rIns="0" bIns="0" anchor="ctr" anchorCtr="0"/>
          <a:lstStyle>
            <a:lvl1pPr marL="0" indent="0" algn="ctr">
              <a:buNone/>
              <a:defRPr sz="1000" cap="all" baseline="0">
                <a:solidFill>
                  <a:srgbClr val="4C4C4C"/>
                </a:solidFill>
                <a:latin typeface="Overpass"/>
              </a:defRPr>
            </a:lvl1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 smtClean="0"/>
          </a:p>
        </p:txBody>
      </p:sp>
      <p:sp>
        <p:nvSpPr>
          <p:cNvPr id="13" name="Picture Placeholder 16"/>
          <p:cNvSpPr>
            <a:spLocks noGrp="1"/>
          </p:cNvSpPr>
          <p:nvPr>
            <p:ph type="pic" sz="quarter" idx="20"/>
          </p:nvPr>
        </p:nvSpPr>
        <p:spPr>
          <a:xfrm>
            <a:off x="3429000" y="2286000"/>
            <a:ext cx="2286000" cy="1371600"/>
          </a:xfrm>
          <a:prstGeom prst="rect">
            <a:avLst/>
          </a:prstGeom>
        </p:spPr>
        <p:txBody>
          <a:bodyPr vert="horz" lIns="0" tIns="0" rIns="0" bIns="0" anchor="ctr" anchorCtr="0"/>
          <a:lstStyle>
            <a:lvl1pPr marL="0" indent="0" algn="ctr">
              <a:buNone/>
              <a:defRPr sz="1000" cap="all" baseline="0">
                <a:solidFill>
                  <a:srgbClr val="4C4C4C"/>
                </a:solidFill>
                <a:latin typeface="Overpass"/>
              </a:defRPr>
            </a:lvl1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 smtClean="0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23"/>
          </p:nvPr>
        </p:nvSpPr>
        <p:spPr>
          <a:xfrm>
            <a:off x="6172200" y="2286000"/>
            <a:ext cx="2286000" cy="1371600"/>
          </a:xfrm>
          <a:prstGeom prst="rect">
            <a:avLst/>
          </a:prstGeom>
        </p:spPr>
        <p:txBody>
          <a:bodyPr vert="horz" lIns="0" tIns="0" rIns="0" bIns="0" anchor="ctr" anchorCtr="0"/>
          <a:lstStyle>
            <a:lvl1pPr marL="0" indent="0" algn="ctr">
              <a:buNone/>
              <a:defRPr sz="1000" cap="all" baseline="0">
                <a:solidFill>
                  <a:srgbClr val="4C4C4C"/>
                </a:solidFill>
                <a:latin typeface="Overpass"/>
              </a:defRPr>
            </a:lvl1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 smtClean="0"/>
          </a:p>
        </p:txBody>
      </p:sp>
      <p:sp>
        <p:nvSpPr>
          <p:cNvPr id="21" name="Text Placeholder 12"/>
          <p:cNvSpPr>
            <a:spLocks noGrp="1"/>
          </p:cNvSpPr>
          <p:nvPr>
            <p:ph type="body" sz="quarter" idx="29" hasCustomPrompt="1"/>
          </p:nvPr>
        </p:nvSpPr>
        <p:spPr>
          <a:xfrm>
            <a:off x="685800" y="1447800"/>
            <a:ext cx="7772400" cy="38100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 marL="0" indent="0" algn="l">
              <a:lnSpc>
                <a:spcPts val="2300"/>
              </a:lnSpc>
              <a:spcBef>
                <a:spcPts val="0"/>
              </a:spcBef>
              <a:buFontTx/>
              <a:buNone/>
              <a:defRPr sz="1800" baseline="0">
                <a:latin typeface="Overpass"/>
              </a:defRPr>
            </a:lvl1pPr>
          </a:lstStyle>
          <a:p>
            <a:pPr lvl="0"/>
            <a:r>
              <a:rPr lang="en-US" dirty="0" smtClean="0"/>
              <a:t>Click to add subtitle</a:t>
            </a:r>
          </a:p>
        </p:txBody>
      </p:sp>
      <p:sp>
        <p:nvSpPr>
          <p:cNvPr id="22" name="Footer Placeholder 2"/>
          <p:cNvSpPr>
            <a:spLocks noGrp="1"/>
          </p:cNvSpPr>
          <p:nvPr>
            <p:ph type="ftr" sz="quarter" idx="3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INSERT DESIGNATOR, IF NEEDED</a:t>
            </a:r>
            <a:endParaRPr lang="en-US" dirty="0"/>
          </a:p>
        </p:txBody>
      </p:sp>
      <p:sp>
        <p:nvSpPr>
          <p:cNvPr id="23" name="Slide Number Placeholder 3"/>
          <p:cNvSpPr>
            <a:spLocks noGrp="1"/>
          </p:cNvSpPr>
          <p:nvPr>
            <p:ph type="sldNum" sz="quarter" idx="3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ED67425-0424-B74B-BCB0-70334F7E72A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4" name="Text Placeholder 13"/>
          <p:cNvSpPr>
            <a:spLocks noGrp="1"/>
          </p:cNvSpPr>
          <p:nvPr>
            <p:ph type="body" sz="quarter" idx="18" hasCustomPrompt="1"/>
          </p:nvPr>
        </p:nvSpPr>
        <p:spPr>
          <a:xfrm>
            <a:off x="685800" y="5334000"/>
            <a:ext cx="2286000" cy="609600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spcBef>
                <a:spcPts val="0"/>
              </a:spcBef>
              <a:spcAft>
                <a:spcPts val="200"/>
              </a:spcAft>
              <a:buFontTx/>
              <a:buNone/>
              <a:defRPr sz="1200" cap="none" baseline="0">
                <a:latin typeface="Overpass"/>
              </a:defRPr>
            </a:lvl1pPr>
            <a:lvl2pPr marL="0" indent="0">
              <a:spcBef>
                <a:spcPts val="0"/>
              </a:spcBef>
              <a:spcAft>
                <a:spcPts val="200"/>
              </a:spcAft>
              <a:buFontTx/>
              <a:buNone/>
              <a:defRPr sz="1200" cap="none"/>
            </a:lvl2pPr>
            <a:lvl3pPr marL="0" indent="0">
              <a:spcBef>
                <a:spcPts val="0"/>
              </a:spcBef>
              <a:spcAft>
                <a:spcPts val="200"/>
              </a:spcAft>
              <a:buFontTx/>
              <a:buNone/>
              <a:defRPr sz="1200" cap="none"/>
            </a:lvl3pPr>
          </a:lstStyle>
          <a:p>
            <a:pPr lvl="0"/>
            <a:r>
              <a:rPr lang="en-US" dirty="0" smtClean="0"/>
              <a:t>ATTRIBUTION</a:t>
            </a:r>
          </a:p>
          <a:p>
            <a:pPr lvl="1"/>
            <a:r>
              <a:rPr lang="en-US" dirty="0" smtClean="0"/>
              <a:t>Title</a:t>
            </a:r>
          </a:p>
          <a:p>
            <a:pPr lvl="2"/>
            <a:r>
              <a:rPr lang="en-US" dirty="0" smtClean="0"/>
              <a:t>Company</a:t>
            </a:r>
          </a:p>
        </p:txBody>
      </p:sp>
      <p:sp>
        <p:nvSpPr>
          <p:cNvPr id="25" name="Text Placeholder 2"/>
          <p:cNvSpPr>
            <a:spLocks noGrp="1"/>
          </p:cNvSpPr>
          <p:nvPr>
            <p:ph type="body" sz="quarter" idx="32" hasCustomPrompt="1"/>
          </p:nvPr>
        </p:nvSpPr>
        <p:spPr>
          <a:xfrm>
            <a:off x="685800" y="3733800"/>
            <a:ext cx="2286000" cy="137160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 marL="0" indent="0" algn="ctr">
              <a:buFontTx/>
              <a:buNone/>
              <a:defRPr sz="1600" baseline="0">
                <a:latin typeface="Overpass"/>
              </a:defRPr>
            </a:lvl1pPr>
            <a:lvl2pPr marL="457200" indent="0" algn="l">
              <a:buFontTx/>
              <a:buNone/>
              <a:defRPr sz="1600" baseline="0">
                <a:latin typeface="Overpass"/>
              </a:defRPr>
            </a:lvl2pPr>
            <a:lvl3pPr marL="914400" indent="0" algn="l">
              <a:buFontTx/>
              <a:buNone/>
              <a:defRPr sz="1600" baseline="0">
                <a:latin typeface="Overpass"/>
              </a:defRPr>
            </a:lvl3pPr>
            <a:lvl4pPr marL="1371600" indent="0" algn="l">
              <a:buFontTx/>
              <a:buNone/>
              <a:defRPr sz="1600" baseline="0">
                <a:latin typeface="Overpass"/>
              </a:defRPr>
            </a:lvl4pPr>
            <a:lvl5pPr marL="1828800" indent="0" algn="l">
              <a:buFontTx/>
              <a:buNone/>
              <a:defRPr sz="1600" baseline="0">
                <a:latin typeface="Overpass"/>
              </a:defRPr>
            </a:lvl5pPr>
          </a:lstStyle>
          <a:p>
            <a:pPr lvl="0"/>
            <a:r>
              <a:rPr lang="en-US" dirty="0" smtClean="0"/>
              <a:t>“Insert quote”</a:t>
            </a:r>
            <a:endParaRPr lang="en-US" dirty="0"/>
          </a:p>
        </p:txBody>
      </p:sp>
      <p:sp>
        <p:nvSpPr>
          <p:cNvPr id="26" name="Text Placeholder 13"/>
          <p:cNvSpPr>
            <a:spLocks noGrp="1"/>
          </p:cNvSpPr>
          <p:nvPr>
            <p:ph type="body" sz="quarter" idx="33" hasCustomPrompt="1"/>
          </p:nvPr>
        </p:nvSpPr>
        <p:spPr>
          <a:xfrm>
            <a:off x="3429000" y="5334000"/>
            <a:ext cx="2286000" cy="609600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spcBef>
                <a:spcPts val="0"/>
              </a:spcBef>
              <a:spcAft>
                <a:spcPts val="200"/>
              </a:spcAft>
              <a:buFontTx/>
              <a:buNone/>
              <a:defRPr sz="1200" cap="none" baseline="0">
                <a:latin typeface="Overpass"/>
              </a:defRPr>
            </a:lvl1pPr>
            <a:lvl2pPr marL="0" indent="0">
              <a:spcBef>
                <a:spcPts val="0"/>
              </a:spcBef>
              <a:spcAft>
                <a:spcPts val="200"/>
              </a:spcAft>
              <a:buFontTx/>
              <a:buNone/>
              <a:defRPr sz="1200" cap="none"/>
            </a:lvl2pPr>
            <a:lvl3pPr marL="0" indent="0">
              <a:spcBef>
                <a:spcPts val="0"/>
              </a:spcBef>
              <a:spcAft>
                <a:spcPts val="200"/>
              </a:spcAft>
              <a:buFontTx/>
              <a:buNone/>
              <a:defRPr sz="1200" cap="none"/>
            </a:lvl3pPr>
          </a:lstStyle>
          <a:p>
            <a:pPr lvl="0"/>
            <a:r>
              <a:rPr lang="en-US" dirty="0" smtClean="0"/>
              <a:t>ATTRIBUTION</a:t>
            </a:r>
          </a:p>
          <a:p>
            <a:pPr lvl="1"/>
            <a:r>
              <a:rPr lang="en-US" dirty="0" smtClean="0"/>
              <a:t>Title</a:t>
            </a:r>
          </a:p>
          <a:p>
            <a:pPr lvl="2"/>
            <a:r>
              <a:rPr lang="en-US" dirty="0" smtClean="0"/>
              <a:t>Company</a:t>
            </a:r>
          </a:p>
        </p:txBody>
      </p:sp>
      <p:sp>
        <p:nvSpPr>
          <p:cNvPr id="27" name="Text Placeholder 2"/>
          <p:cNvSpPr>
            <a:spLocks noGrp="1"/>
          </p:cNvSpPr>
          <p:nvPr>
            <p:ph type="body" sz="quarter" idx="34" hasCustomPrompt="1"/>
          </p:nvPr>
        </p:nvSpPr>
        <p:spPr>
          <a:xfrm>
            <a:off x="3429000" y="3733800"/>
            <a:ext cx="2286000" cy="137160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 marL="0" indent="0" algn="ctr">
              <a:buFontTx/>
              <a:buNone/>
              <a:defRPr sz="1600" baseline="0">
                <a:latin typeface="Overpass"/>
              </a:defRPr>
            </a:lvl1pPr>
            <a:lvl2pPr marL="457200" indent="0" algn="l">
              <a:buFontTx/>
              <a:buNone/>
              <a:defRPr sz="1600" baseline="0">
                <a:latin typeface="Overpass"/>
              </a:defRPr>
            </a:lvl2pPr>
            <a:lvl3pPr marL="914400" indent="0" algn="l">
              <a:buFontTx/>
              <a:buNone/>
              <a:defRPr sz="1600" baseline="0">
                <a:latin typeface="Overpass"/>
              </a:defRPr>
            </a:lvl3pPr>
            <a:lvl4pPr marL="1371600" indent="0" algn="l">
              <a:buFontTx/>
              <a:buNone/>
              <a:defRPr sz="1600" baseline="0">
                <a:latin typeface="Overpass"/>
              </a:defRPr>
            </a:lvl4pPr>
            <a:lvl5pPr marL="1828800" indent="0" algn="l">
              <a:buFontTx/>
              <a:buNone/>
              <a:defRPr sz="1600" baseline="0">
                <a:latin typeface="Overpass"/>
              </a:defRPr>
            </a:lvl5pPr>
          </a:lstStyle>
          <a:p>
            <a:pPr lvl="0"/>
            <a:r>
              <a:rPr lang="en-US" dirty="0" smtClean="0"/>
              <a:t>“Insert quote”</a:t>
            </a:r>
            <a:endParaRPr lang="en-US" dirty="0"/>
          </a:p>
        </p:txBody>
      </p:sp>
      <p:sp>
        <p:nvSpPr>
          <p:cNvPr id="28" name="Text Placeholder 13"/>
          <p:cNvSpPr>
            <a:spLocks noGrp="1"/>
          </p:cNvSpPr>
          <p:nvPr>
            <p:ph type="body" sz="quarter" idx="35" hasCustomPrompt="1"/>
          </p:nvPr>
        </p:nvSpPr>
        <p:spPr>
          <a:xfrm>
            <a:off x="6172200" y="5334000"/>
            <a:ext cx="2286000" cy="609600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spcBef>
                <a:spcPts val="0"/>
              </a:spcBef>
              <a:spcAft>
                <a:spcPts val="200"/>
              </a:spcAft>
              <a:buFontTx/>
              <a:buNone/>
              <a:defRPr sz="1200" cap="none" baseline="0">
                <a:latin typeface="Overpass"/>
              </a:defRPr>
            </a:lvl1pPr>
            <a:lvl2pPr marL="0" indent="0">
              <a:spcBef>
                <a:spcPts val="0"/>
              </a:spcBef>
              <a:spcAft>
                <a:spcPts val="200"/>
              </a:spcAft>
              <a:buFontTx/>
              <a:buNone/>
              <a:defRPr sz="1200" cap="none"/>
            </a:lvl2pPr>
            <a:lvl3pPr marL="0" indent="0">
              <a:spcBef>
                <a:spcPts val="0"/>
              </a:spcBef>
              <a:spcAft>
                <a:spcPts val="200"/>
              </a:spcAft>
              <a:buFontTx/>
              <a:buNone/>
              <a:defRPr sz="1200" cap="none"/>
            </a:lvl3pPr>
          </a:lstStyle>
          <a:p>
            <a:pPr lvl="0"/>
            <a:r>
              <a:rPr lang="en-US" dirty="0" smtClean="0"/>
              <a:t>ATTRIBUTION</a:t>
            </a:r>
          </a:p>
          <a:p>
            <a:pPr lvl="1"/>
            <a:r>
              <a:rPr lang="en-US" dirty="0" smtClean="0"/>
              <a:t>Title</a:t>
            </a:r>
          </a:p>
          <a:p>
            <a:pPr lvl="2"/>
            <a:r>
              <a:rPr lang="en-US" dirty="0" smtClean="0"/>
              <a:t>Company</a:t>
            </a:r>
          </a:p>
        </p:txBody>
      </p:sp>
      <p:sp>
        <p:nvSpPr>
          <p:cNvPr id="29" name="Text Placeholder 2"/>
          <p:cNvSpPr>
            <a:spLocks noGrp="1"/>
          </p:cNvSpPr>
          <p:nvPr>
            <p:ph type="body" sz="quarter" idx="36" hasCustomPrompt="1"/>
          </p:nvPr>
        </p:nvSpPr>
        <p:spPr>
          <a:xfrm>
            <a:off x="6172200" y="3733800"/>
            <a:ext cx="2286000" cy="137160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 marL="0" indent="0" algn="ctr">
              <a:buFontTx/>
              <a:buNone/>
              <a:defRPr sz="1600" baseline="0">
                <a:latin typeface="Overpass"/>
              </a:defRPr>
            </a:lvl1pPr>
            <a:lvl2pPr marL="457200" indent="0" algn="l">
              <a:buFontTx/>
              <a:buNone/>
              <a:defRPr sz="1600" baseline="0">
                <a:latin typeface="Overpass"/>
              </a:defRPr>
            </a:lvl2pPr>
            <a:lvl3pPr marL="914400" indent="0" algn="l">
              <a:buFontTx/>
              <a:buNone/>
              <a:defRPr sz="1600" baseline="0">
                <a:latin typeface="Overpass"/>
              </a:defRPr>
            </a:lvl3pPr>
            <a:lvl4pPr marL="1371600" indent="0" algn="l">
              <a:buFontTx/>
              <a:buNone/>
              <a:defRPr sz="1600" baseline="0">
                <a:latin typeface="Overpass"/>
              </a:defRPr>
            </a:lvl4pPr>
            <a:lvl5pPr marL="1828800" indent="0" algn="l">
              <a:buFontTx/>
              <a:buNone/>
              <a:defRPr sz="1600" baseline="0">
                <a:latin typeface="Overpass"/>
              </a:defRPr>
            </a:lvl5pPr>
          </a:lstStyle>
          <a:p>
            <a:pPr lvl="0"/>
            <a:r>
              <a:rPr lang="en-US" dirty="0" smtClean="0"/>
              <a:t>“Insert quote”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824873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quotes, graphics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/>
          <p:cNvCxnSpPr/>
          <p:nvPr userDrawn="1"/>
        </p:nvCxnSpPr>
        <p:spPr>
          <a:xfrm>
            <a:off x="685800" y="5219700"/>
            <a:ext cx="2286000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 userDrawn="1"/>
        </p:nvCxnSpPr>
        <p:spPr>
          <a:xfrm>
            <a:off x="3429000" y="5219700"/>
            <a:ext cx="2286000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 userDrawn="1"/>
        </p:nvCxnSpPr>
        <p:spPr>
          <a:xfrm>
            <a:off x="6172200" y="5219700"/>
            <a:ext cx="2286000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16"/>
          <p:cNvSpPr>
            <a:spLocks noGrp="1"/>
          </p:cNvSpPr>
          <p:nvPr>
            <p:ph type="pic" sz="quarter" idx="17"/>
          </p:nvPr>
        </p:nvSpPr>
        <p:spPr>
          <a:xfrm>
            <a:off x="685800" y="914400"/>
            <a:ext cx="2286000" cy="1371600"/>
          </a:xfrm>
          <a:prstGeom prst="rect">
            <a:avLst/>
          </a:prstGeom>
        </p:spPr>
        <p:txBody>
          <a:bodyPr vert="horz" lIns="0" tIns="0" rIns="0" bIns="0" anchor="ctr" anchorCtr="0"/>
          <a:lstStyle>
            <a:lvl1pPr marL="0" indent="0" algn="ctr">
              <a:buNone/>
              <a:defRPr sz="1000" cap="all" baseline="0">
                <a:solidFill>
                  <a:srgbClr val="4C4C4C"/>
                </a:solidFill>
                <a:latin typeface="Overpass"/>
              </a:defRPr>
            </a:lvl1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 smtClean="0"/>
          </a:p>
        </p:txBody>
      </p:sp>
      <p:sp>
        <p:nvSpPr>
          <p:cNvPr id="10" name="Picture Placeholder 16"/>
          <p:cNvSpPr>
            <a:spLocks noGrp="1"/>
          </p:cNvSpPr>
          <p:nvPr>
            <p:ph type="pic" sz="quarter" idx="20"/>
          </p:nvPr>
        </p:nvSpPr>
        <p:spPr>
          <a:xfrm>
            <a:off x="3429000" y="914400"/>
            <a:ext cx="2286000" cy="1371600"/>
          </a:xfrm>
          <a:prstGeom prst="rect">
            <a:avLst/>
          </a:prstGeom>
        </p:spPr>
        <p:txBody>
          <a:bodyPr vert="horz" lIns="0" tIns="0" rIns="0" bIns="0" anchor="ctr" anchorCtr="0"/>
          <a:lstStyle>
            <a:lvl1pPr marL="0" indent="0" algn="ctr">
              <a:buNone/>
              <a:defRPr sz="1000" cap="all" baseline="0">
                <a:solidFill>
                  <a:srgbClr val="4C4C4C"/>
                </a:solidFill>
                <a:latin typeface="Overpass"/>
              </a:defRPr>
            </a:lvl1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 smtClean="0"/>
          </a:p>
        </p:txBody>
      </p:sp>
      <p:sp>
        <p:nvSpPr>
          <p:cNvPr id="14" name="Picture Placeholder 16"/>
          <p:cNvSpPr>
            <a:spLocks noGrp="1"/>
          </p:cNvSpPr>
          <p:nvPr>
            <p:ph type="pic" sz="quarter" idx="23"/>
          </p:nvPr>
        </p:nvSpPr>
        <p:spPr>
          <a:xfrm>
            <a:off x="6172200" y="914400"/>
            <a:ext cx="2286000" cy="1371600"/>
          </a:xfrm>
          <a:prstGeom prst="rect">
            <a:avLst/>
          </a:prstGeom>
        </p:spPr>
        <p:txBody>
          <a:bodyPr vert="horz" lIns="0" tIns="0" rIns="0" bIns="0" anchor="ctr" anchorCtr="0"/>
          <a:lstStyle>
            <a:lvl1pPr marL="0" indent="0" algn="ctr">
              <a:buNone/>
              <a:defRPr sz="1000" cap="all" baseline="0">
                <a:solidFill>
                  <a:srgbClr val="4C4C4C"/>
                </a:solidFill>
                <a:latin typeface="Overpass"/>
              </a:defRPr>
            </a:lvl1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 smtClean="0"/>
          </a:p>
        </p:txBody>
      </p:sp>
      <p:sp>
        <p:nvSpPr>
          <p:cNvPr id="18" name="Footer Placeholder 2"/>
          <p:cNvSpPr>
            <a:spLocks noGrp="1"/>
          </p:cNvSpPr>
          <p:nvPr>
            <p:ph type="ftr" sz="quarter" idx="2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INSERT DESIGNATOR, IF NEEDED</a:t>
            </a:r>
            <a:endParaRPr lang="en-US" dirty="0"/>
          </a:p>
        </p:txBody>
      </p:sp>
      <p:sp>
        <p:nvSpPr>
          <p:cNvPr id="19" name="Slide Number Placeholder 3"/>
          <p:cNvSpPr>
            <a:spLocks noGrp="1"/>
          </p:cNvSpPr>
          <p:nvPr>
            <p:ph type="sldNum" sz="quarter" idx="2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BDA7FFF-E80D-3C4D-AFB0-8465E8F972E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0" name="Text Placeholder 13"/>
          <p:cNvSpPr>
            <a:spLocks noGrp="1"/>
          </p:cNvSpPr>
          <p:nvPr>
            <p:ph type="body" sz="quarter" idx="18" hasCustomPrompt="1"/>
          </p:nvPr>
        </p:nvSpPr>
        <p:spPr>
          <a:xfrm>
            <a:off x="685800" y="5334000"/>
            <a:ext cx="2286000" cy="609600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spcBef>
                <a:spcPts val="0"/>
              </a:spcBef>
              <a:spcAft>
                <a:spcPts val="200"/>
              </a:spcAft>
              <a:buFontTx/>
              <a:buNone/>
              <a:defRPr sz="1200" cap="none" baseline="0">
                <a:latin typeface="Overpass"/>
              </a:defRPr>
            </a:lvl1pPr>
            <a:lvl2pPr marL="0" indent="0">
              <a:spcBef>
                <a:spcPts val="0"/>
              </a:spcBef>
              <a:spcAft>
                <a:spcPts val="200"/>
              </a:spcAft>
              <a:buFontTx/>
              <a:buNone/>
              <a:defRPr sz="1200" cap="none"/>
            </a:lvl2pPr>
            <a:lvl3pPr marL="0" indent="0">
              <a:spcBef>
                <a:spcPts val="0"/>
              </a:spcBef>
              <a:spcAft>
                <a:spcPts val="200"/>
              </a:spcAft>
              <a:buFontTx/>
              <a:buNone/>
              <a:defRPr sz="1200" cap="none"/>
            </a:lvl3pPr>
          </a:lstStyle>
          <a:p>
            <a:pPr lvl="0"/>
            <a:r>
              <a:rPr lang="en-US" dirty="0" smtClean="0"/>
              <a:t>ATTRIBUTION</a:t>
            </a:r>
          </a:p>
          <a:p>
            <a:pPr lvl="1"/>
            <a:r>
              <a:rPr lang="en-US" dirty="0" smtClean="0"/>
              <a:t>Title</a:t>
            </a:r>
          </a:p>
          <a:p>
            <a:pPr lvl="2"/>
            <a:r>
              <a:rPr lang="en-US" dirty="0" smtClean="0"/>
              <a:t>Company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32" hasCustomPrompt="1"/>
          </p:nvPr>
        </p:nvSpPr>
        <p:spPr>
          <a:xfrm>
            <a:off x="685800" y="2438400"/>
            <a:ext cx="2286000" cy="266700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 marL="0" indent="0" algn="ctr">
              <a:buFontTx/>
              <a:buNone/>
              <a:defRPr sz="1600" baseline="0">
                <a:latin typeface="Overpass"/>
              </a:defRPr>
            </a:lvl1pPr>
            <a:lvl2pPr marL="457200" indent="0" algn="l">
              <a:buFontTx/>
              <a:buNone/>
              <a:defRPr sz="1600" baseline="0">
                <a:latin typeface="Overpass"/>
              </a:defRPr>
            </a:lvl2pPr>
            <a:lvl3pPr marL="914400" indent="0" algn="l">
              <a:buFontTx/>
              <a:buNone/>
              <a:defRPr sz="1600" baseline="0">
                <a:latin typeface="Overpass"/>
              </a:defRPr>
            </a:lvl3pPr>
            <a:lvl4pPr marL="1371600" indent="0" algn="l">
              <a:buFontTx/>
              <a:buNone/>
              <a:defRPr sz="1600" baseline="0">
                <a:latin typeface="Overpass"/>
              </a:defRPr>
            </a:lvl4pPr>
            <a:lvl5pPr marL="1828800" indent="0" algn="l">
              <a:buFontTx/>
              <a:buNone/>
              <a:defRPr sz="1600" baseline="0">
                <a:latin typeface="Overpass"/>
              </a:defRPr>
            </a:lvl5pPr>
          </a:lstStyle>
          <a:p>
            <a:pPr lvl="0"/>
            <a:r>
              <a:rPr lang="en-US" dirty="0" smtClean="0"/>
              <a:t>“Insert quote”</a:t>
            </a:r>
            <a:endParaRPr lang="en-US" dirty="0"/>
          </a:p>
        </p:txBody>
      </p:sp>
      <p:sp>
        <p:nvSpPr>
          <p:cNvPr id="22" name="Text Placeholder 13"/>
          <p:cNvSpPr>
            <a:spLocks noGrp="1"/>
          </p:cNvSpPr>
          <p:nvPr>
            <p:ph type="body" sz="quarter" idx="33" hasCustomPrompt="1"/>
          </p:nvPr>
        </p:nvSpPr>
        <p:spPr>
          <a:xfrm>
            <a:off x="3429000" y="5334000"/>
            <a:ext cx="2286000" cy="609600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spcBef>
                <a:spcPts val="0"/>
              </a:spcBef>
              <a:spcAft>
                <a:spcPts val="200"/>
              </a:spcAft>
              <a:buFontTx/>
              <a:buNone/>
              <a:defRPr sz="1200" cap="none" baseline="0">
                <a:latin typeface="Overpass"/>
              </a:defRPr>
            </a:lvl1pPr>
            <a:lvl2pPr marL="0" indent="0">
              <a:spcBef>
                <a:spcPts val="0"/>
              </a:spcBef>
              <a:spcAft>
                <a:spcPts val="200"/>
              </a:spcAft>
              <a:buFontTx/>
              <a:buNone/>
              <a:defRPr sz="1200" cap="none"/>
            </a:lvl2pPr>
            <a:lvl3pPr marL="0" indent="0">
              <a:spcBef>
                <a:spcPts val="0"/>
              </a:spcBef>
              <a:spcAft>
                <a:spcPts val="200"/>
              </a:spcAft>
              <a:buFontTx/>
              <a:buNone/>
              <a:defRPr sz="1200" cap="none"/>
            </a:lvl3pPr>
          </a:lstStyle>
          <a:p>
            <a:pPr lvl="0"/>
            <a:r>
              <a:rPr lang="en-US" dirty="0" smtClean="0"/>
              <a:t>ATTRIBUTION</a:t>
            </a:r>
          </a:p>
          <a:p>
            <a:pPr lvl="1"/>
            <a:r>
              <a:rPr lang="en-US" dirty="0" smtClean="0"/>
              <a:t>Title</a:t>
            </a:r>
          </a:p>
          <a:p>
            <a:pPr lvl="2"/>
            <a:r>
              <a:rPr lang="en-US" dirty="0" smtClean="0"/>
              <a:t>Company</a:t>
            </a:r>
          </a:p>
        </p:txBody>
      </p:sp>
      <p:sp>
        <p:nvSpPr>
          <p:cNvPr id="23" name="Text Placeholder 2"/>
          <p:cNvSpPr>
            <a:spLocks noGrp="1"/>
          </p:cNvSpPr>
          <p:nvPr>
            <p:ph type="body" sz="quarter" idx="34" hasCustomPrompt="1"/>
          </p:nvPr>
        </p:nvSpPr>
        <p:spPr>
          <a:xfrm>
            <a:off x="3429000" y="2438400"/>
            <a:ext cx="2286000" cy="266700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 marL="0" indent="0" algn="ctr">
              <a:buFontTx/>
              <a:buNone/>
              <a:defRPr sz="1600" baseline="0">
                <a:latin typeface="Overpass"/>
              </a:defRPr>
            </a:lvl1pPr>
            <a:lvl2pPr marL="457200" indent="0" algn="l">
              <a:buFontTx/>
              <a:buNone/>
              <a:defRPr sz="1600" baseline="0">
                <a:latin typeface="Overpass"/>
              </a:defRPr>
            </a:lvl2pPr>
            <a:lvl3pPr marL="914400" indent="0" algn="l">
              <a:buFontTx/>
              <a:buNone/>
              <a:defRPr sz="1600" baseline="0">
                <a:latin typeface="Overpass"/>
              </a:defRPr>
            </a:lvl3pPr>
            <a:lvl4pPr marL="1371600" indent="0" algn="l">
              <a:buFontTx/>
              <a:buNone/>
              <a:defRPr sz="1600" baseline="0">
                <a:latin typeface="Overpass"/>
              </a:defRPr>
            </a:lvl4pPr>
            <a:lvl5pPr marL="1828800" indent="0" algn="l">
              <a:buFontTx/>
              <a:buNone/>
              <a:defRPr sz="1600" baseline="0">
                <a:latin typeface="Overpass"/>
              </a:defRPr>
            </a:lvl5pPr>
          </a:lstStyle>
          <a:p>
            <a:pPr lvl="0"/>
            <a:r>
              <a:rPr lang="en-US" dirty="0" smtClean="0"/>
              <a:t>“Insert quote”</a:t>
            </a:r>
            <a:endParaRPr lang="en-US" dirty="0"/>
          </a:p>
        </p:txBody>
      </p:sp>
      <p:sp>
        <p:nvSpPr>
          <p:cNvPr id="24" name="Text Placeholder 13"/>
          <p:cNvSpPr>
            <a:spLocks noGrp="1"/>
          </p:cNvSpPr>
          <p:nvPr>
            <p:ph type="body" sz="quarter" idx="35" hasCustomPrompt="1"/>
          </p:nvPr>
        </p:nvSpPr>
        <p:spPr>
          <a:xfrm>
            <a:off x="6172200" y="5334000"/>
            <a:ext cx="2286000" cy="609600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spcBef>
                <a:spcPts val="0"/>
              </a:spcBef>
              <a:spcAft>
                <a:spcPts val="200"/>
              </a:spcAft>
              <a:buFontTx/>
              <a:buNone/>
              <a:defRPr sz="1200" cap="none" baseline="0">
                <a:latin typeface="Overpass"/>
              </a:defRPr>
            </a:lvl1pPr>
            <a:lvl2pPr marL="0" indent="0">
              <a:spcBef>
                <a:spcPts val="0"/>
              </a:spcBef>
              <a:spcAft>
                <a:spcPts val="200"/>
              </a:spcAft>
              <a:buFontTx/>
              <a:buNone/>
              <a:defRPr sz="1200" cap="none"/>
            </a:lvl2pPr>
            <a:lvl3pPr marL="0" indent="0">
              <a:spcBef>
                <a:spcPts val="0"/>
              </a:spcBef>
              <a:spcAft>
                <a:spcPts val="200"/>
              </a:spcAft>
              <a:buFontTx/>
              <a:buNone/>
              <a:defRPr sz="1200" cap="none"/>
            </a:lvl3pPr>
          </a:lstStyle>
          <a:p>
            <a:pPr lvl="0"/>
            <a:r>
              <a:rPr lang="en-US" dirty="0" smtClean="0"/>
              <a:t>ATTRIBUTION</a:t>
            </a:r>
          </a:p>
          <a:p>
            <a:pPr lvl="1"/>
            <a:r>
              <a:rPr lang="en-US" dirty="0" smtClean="0"/>
              <a:t>Title</a:t>
            </a:r>
          </a:p>
          <a:p>
            <a:pPr lvl="2"/>
            <a:r>
              <a:rPr lang="en-US" dirty="0" smtClean="0"/>
              <a:t>Company</a:t>
            </a:r>
          </a:p>
        </p:txBody>
      </p:sp>
      <p:sp>
        <p:nvSpPr>
          <p:cNvPr id="25" name="Text Placeholder 2"/>
          <p:cNvSpPr>
            <a:spLocks noGrp="1"/>
          </p:cNvSpPr>
          <p:nvPr>
            <p:ph type="body" sz="quarter" idx="36" hasCustomPrompt="1"/>
          </p:nvPr>
        </p:nvSpPr>
        <p:spPr>
          <a:xfrm>
            <a:off x="6172200" y="2438400"/>
            <a:ext cx="2286000" cy="266700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 marL="0" indent="0" algn="ctr">
              <a:buFontTx/>
              <a:buNone/>
              <a:defRPr sz="1600" baseline="0">
                <a:latin typeface="Overpass"/>
              </a:defRPr>
            </a:lvl1pPr>
            <a:lvl2pPr marL="457200" indent="0" algn="l">
              <a:buFontTx/>
              <a:buNone/>
              <a:defRPr sz="1600" baseline="0">
                <a:latin typeface="Overpass"/>
              </a:defRPr>
            </a:lvl2pPr>
            <a:lvl3pPr marL="914400" indent="0" algn="l">
              <a:buFontTx/>
              <a:buNone/>
              <a:defRPr sz="1600" baseline="0">
                <a:latin typeface="Overpass"/>
              </a:defRPr>
            </a:lvl3pPr>
            <a:lvl4pPr marL="1371600" indent="0" algn="l">
              <a:buFontTx/>
              <a:buNone/>
              <a:defRPr sz="1600" baseline="0">
                <a:latin typeface="Overpass"/>
              </a:defRPr>
            </a:lvl4pPr>
            <a:lvl5pPr marL="1828800" indent="0" algn="l">
              <a:buFontTx/>
              <a:buNone/>
              <a:defRPr sz="1600" baseline="0">
                <a:latin typeface="Overpass"/>
              </a:defRPr>
            </a:lvl5pPr>
          </a:lstStyle>
          <a:p>
            <a:pPr lvl="0"/>
            <a:r>
              <a:rPr lang="en-US" dirty="0" smtClean="0"/>
              <a:t>“Insert quote”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28899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nterconnected circles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/>
          <p:cNvSpPr>
            <a:spLocks noGrp="1"/>
          </p:cNvSpPr>
          <p:nvPr>
            <p:ph type="pic" sz="quarter" idx="19"/>
          </p:nvPr>
        </p:nvSpPr>
        <p:spPr>
          <a:xfrm>
            <a:off x="1888236" y="2798064"/>
            <a:ext cx="1261872" cy="1261872"/>
          </a:xfrm>
          <a:prstGeom prst="rect">
            <a:avLst/>
          </a:prstGeom>
        </p:spPr>
        <p:txBody>
          <a:bodyPr vert="horz" lIns="0" tIns="0" rIns="0" bIns="0" anchor="ctr" anchorCtr="1"/>
          <a:lstStyle>
            <a:lvl1pPr marL="0" indent="0" algn="ctr">
              <a:buNone/>
              <a:defRPr sz="1000" cap="all" baseline="0">
                <a:solidFill>
                  <a:srgbClr val="4C4C4C"/>
                </a:solidFill>
              </a:defRPr>
            </a:lvl1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 smtClean="0"/>
          </a:p>
        </p:txBody>
      </p:sp>
      <p:sp>
        <p:nvSpPr>
          <p:cNvPr id="17" name="Picture Placeholder 14"/>
          <p:cNvSpPr>
            <a:spLocks noGrp="1"/>
          </p:cNvSpPr>
          <p:nvPr>
            <p:ph type="pic" sz="quarter" idx="20"/>
          </p:nvPr>
        </p:nvSpPr>
        <p:spPr>
          <a:xfrm>
            <a:off x="3941064" y="2798064"/>
            <a:ext cx="1261872" cy="1261872"/>
          </a:xfrm>
          <a:prstGeom prst="rect">
            <a:avLst/>
          </a:prstGeom>
        </p:spPr>
        <p:txBody>
          <a:bodyPr vert="horz" lIns="0" tIns="0" rIns="0" bIns="0" anchor="ctr" anchorCtr="1"/>
          <a:lstStyle>
            <a:lvl1pPr marL="0" indent="0" algn="ctr">
              <a:buNone/>
              <a:defRPr sz="1000" cap="all" baseline="0">
                <a:solidFill>
                  <a:srgbClr val="4C4C4C"/>
                </a:solidFill>
              </a:defRPr>
            </a:lvl1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 smtClean="0"/>
          </a:p>
        </p:txBody>
      </p:sp>
      <p:sp>
        <p:nvSpPr>
          <p:cNvPr id="18" name="Picture Placeholder 14"/>
          <p:cNvSpPr>
            <a:spLocks noGrp="1"/>
          </p:cNvSpPr>
          <p:nvPr>
            <p:ph type="pic" sz="quarter" idx="21"/>
          </p:nvPr>
        </p:nvSpPr>
        <p:spPr>
          <a:xfrm>
            <a:off x="5984748" y="2798064"/>
            <a:ext cx="1261872" cy="1261872"/>
          </a:xfrm>
          <a:prstGeom prst="rect">
            <a:avLst/>
          </a:prstGeom>
        </p:spPr>
        <p:txBody>
          <a:bodyPr vert="horz" lIns="0" tIns="0" rIns="0" bIns="0" anchor="ctr" anchorCtr="1"/>
          <a:lstStyle>
            <a:lvl1pPr marL="0" indent="0" algn="ctr">
              <a:buNone/>
              <a:defRPr sz="1000" cap="all" baseline="0">
                <a:solidFill>
                  <a:srgbClr val="4C4C4C"/>
                </a:solidFill>
              </a:defRPr>
            </a:lvl1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 smtClean="0"/>
          </a:p>
        </p:txBody>
      </p:sp>
      <p:sp>
        <p:nvSpPr>
          <p:cNvPr id="20" name="Text Placeholder 12"/>
          <p:cNvSpPr>
            <a:spLocks noGrp="1"/>
          </p:cNvSpPr>
          <p:nvPr>
            <p:ph type="body" sz="quarter" idx="29" hasCustomPrompt="1"/>
          </p:nvPr>
        </p:nvSpPr>
        <p:spPr>
          <a:xfrm>
            <a:off x="685800" y="1447800"/>
            <a:ext cx="7772400" cy="38100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 marL="0" indent="0" algn="l">
              <a:lnSpc>
                <a:spcPts val="2300"/>
              </a:lnSpc>
              <a:spcBef>
                <a:spcPts val="0"/>
              </a:spcBef>
              <a:buFontTx/>
              <a:buNone/>
              <a:defRPr sz="1800" baseline="0">
                <a:latin typeface="Overpass"/>
              </a:defRPr>
            </a:lvl1pPr>
          </a:lstStyle>
          <a:p>
            <a:pPr lvl="0"/>
            <a:r>
              <a:rPr lang="en-US" dirty="0" smtClean="0"/>
              <a:t>Click to add subtitle</a:t>
            </a: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0"/>
          </p:nvPr>
        </p:nvSpPr>
        <p:spPr/>
        <p:txBody>
          <a:bodyPr/>
          <a:lstStyle>
            <a:lvl1pPr algn="l">
              <a:defRPr sz="800" smtClean="0">
                <a:solidFill>
                  <a:srgbClr val="4C4C4C"/>
                </a:solidFill>
                <a:latin typeface="Overpass"/>
              </a:defRPr>
            </a:lvl1pPr>
          </a:lstStyle>
          <a:p>
            <a:pPr>
              <a:defRPr/>
            </a:pPr>
            <a:r>
              <a:rPr lang="en-US"/>
              <a:t>INSERT DESIGNATOR, IF NEEDED</a:t>
            </a:r>
            <a:endParaRPr lang="en-US" dirty="0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31"/>
          </p:nvPr>
        </p:nvSpPr>
        <p:spPr/>
        <p:txBody>
          <a:bodyPr/>
          <a:lstStyle>
            <a:lvl1pPr algn="r">
              <a:defRPr sz="800" smtClean="0">
                <a:solidFill>
                  <a:schemeClr val="tx1">
                    <a:lumMod val="95000"/>
                    <a:lumOff val="5000"/>
                  </a:schemeClr>
                </a:solidFill>
                <a:latin typeface="Overpass"/>
              </a:defRPr>
            </a:lvl1pPr>
          </a:lstStyle>
          <a:p>
            <a:pPr>
              <a:defRPr/>
            </a:pPr>
            <a:fld id="{BC431D11-A7DF-8F45-B1BE-69A56C12049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6" name="Title Placeholder 1"/>
          <p:cNvSpPr>
            <a:spLocks noGrp="1"/>
          </p:cNvSpPr>
          <p:nvPr>
            <p:ph type="title"/>
          </p:nvPr>
        </p:nvSpPr>
        <p:spPr>
          <a:xfrm>
            <a:off x="685800" y="0"/>
            <a:ext cx="7772400" cy="1371600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/>
          <a:p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32" hasCustomPrompt="1"/>
          </p:nvPr>
        </p:nvSpPr>
        <p:spPr>
          <a:xfrm>
            <a:off x="1676400" y="4876800"/>
            <a:ext cx="1676400" cy="114300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 marL="0" indent="0" algn="ctr">
              <a:buFontTx/>
              <a:buNone/>
              <a:defRPr sz="1600" baseline="0">
                <a:latin typeface="Overpass"/>
              </a:defRPr>
            </a:lvl1pPr>
            <a:lvl2pPr marL="457200" indent="0" algn="l">
              <a:buFontTx/>
              <a:buNone/>
              <a:defRPr sz="1600" baseline="0">
                <a:latin typeface="Overpass"/>
              </a:defRPr>
            </a:lvl2pPr>
            <a:lvl3pPr marL="914400" indent="0" algn="l">
              <a:buFontTx/>
              <a:buNone/>
              <a:defRPr sz="1600" baseline="0">
                <a:latin typeface="Overpass"/>
              </a:defRPr>
            </a:lvl3pPr>
            <a:lvl4pPr marL="1371600" indent="0" algn="l">
              <a:buFontTx/>
              <a:buNone/>
              <a:defRPr sz="1600" baseline="0">
                <a:latin typeface="Overpass"/>
              </a:defRPr>
            </a:lvl4pPr>
            <a:lvl5pPr marL="1828800" indent="0" algn="l">
              <a:buFontTx/>
              <a:buNone/>
              <a:defRPr sz="1600" baseline="0">
                <a:latin typeface="Overpass"/>
              </a:defRPr>
            </a:lvl5pPr>
          </a:lstStyle>
          <a:p>
            <a:pPr lvl="0"/>
            <a:r>
              <a:rPr lang="en-US" dirty="0" smtClean="0"/>
              <a:t>Insert text</a:t>
            </a:r>
            <a:endParaRPr lang="en-US" dirty="0"/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33" hasCustomPrompt="1"/>
          </p:nvPr>
        </p:nvSpPr>
        <p:spPr>
          <a:xfrm>
            <a:off x="3733800" y="4876800"/>
            <a:ext cx="1676400" cy="114300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 marL="0" indent="0" algn="ctr">
              <a:buFontTx/>
              <a:buNone/>
              <a:defRPr sz="1600" baseline="0">
                <a:latin typeface="Overpass"/>
              </a:defRPr>
            </a:lvl1pPr>
            <a:lvl2pPr marL="457200" indent="0" algn="l">
              <a:buFontTx/>
              <a:buNone/>
              <a:defRPr sz="1600" baseline="0">
                <a:latin typeface="Overpass"/>
              </a:defRPr>
            </a:lvl2pPr>
            <a:lvl3pPr marL="914400" indent="0" algn="l">
              <a:buFontTx/>
              <a:buNone/>
              <a:defRPr sz="1600" baseline="0">
                <a:latin typeface="Overpass"/>
              </a:defRPr>
            </a:lvl3pPr>
            <a:lvl4pPr marL="1371600" indent="0" algn="l">
              <a:buFontTx/>
              <a:buNone/>
              <a:defRPr sz="1600" baseline="0">
                <a:latin typeface="Overpass"/>
              </a:defRPr>
            </a:lvl4pPr>
            <a:lvl5pPr marL="1828800" indent="0" algn="l">
              <a:buFontTx/>
              <a:buNone/>
              <a:defRPr sz="1600" baseline="0">
                <a:latin typeface="Overpass"/>
              </a:defRPr>
            </a:lvl5pPr>
          </a:lstStyle>
          <a:p>
            <a:pPr lvl="0"/>
            <a:r>
              <a:rPr lang="en-US" dirty="0" smtClean="0"/>
              <a:t>Insert text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sz="quarter" idx="34" hasCustomPrompt="1"/>
          </p:nvPr>
        </p:nvSpPr>
        <p:spPr>
          <a:xfrm>
            <a:off x="5766816" y="4876800"/>
            <a:ext cx="1676400" cy="114300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 marL="0" indent="0" algn="ctr">
              <a:buFontTx/>
              <a:buNone/>
              <a:defRPr sz="1600" baseline="0">
                <a:latin typeface="Overpass"/>
              </a:defRPr>
            </a:lvl1pPr>
            <a:lvl2pPr marL="457200" indent="0" algn="l">
              <a:buFontTx/>
              <a:buNone/>
              <a:defRPr sz="1600" baseline="0">
                <a:latin typeface="Overpass"/>
              </a:defRPr>
            </a:lvl2pPr>
            <a:lvl3pPr marL="914400" indent="0" algn="l">
              <a:buFontTx/>
              <a:buNone/>
              <a:defRPr sz="1600" baseline="0">
                <a:latin typeface="Overpass"/>
              </a:defRPr>
            </a:lvl3pPr>
            <a:lvl4pPr marL="1371600" indent="0" algn="l">
              <a:buFontTx/>
              <a:buNone/>
              <a:defRPr sz="1600" baseline="0">
                <a:latin typeface="Overpass"/>
              </a:defRPr>
            </a:lvl4pPr>
            <a:lvl5pPr marL="1828800" indent="0" algn="l">
              <a:buFontTx/>
              <a:buNone/>
              <a:defRPr sz="1600" baseline="0">
                <a:latin typeface="Overpass"/>
              </a:defRPr>
            </a:lvl5pPr>
          </a:lstStyle>
          <a:p>
            <a:pPr lvl="0"/>
            <a:r>
              <a:rPr lang="en-US" dirty="0" smtClean="0"/>
              <a:t>Insert 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798126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allouts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3429000" y="3063240"/>
            <a:ext cx="822960" cy="822960"/>
          </a:xfrm>
          <a:prstGeom prst="rect">
            <a:avLst/>
          </a:prstGeom>
        </p:spPr>
        <p:txBody>
          <a:bodyPr vert="horz" lIns="91440" tIns="0" rIns="91440" bIns="0" anchor="ctr" anchorCtr="1"/>
          <a:lstStyle>
            <a:lvl1pPr marL="0" indent="0" algn="ctr">
              <a:buNone/>
              <a:defRPr sz="1000" cap="all" baseline="0">
                <a:solidFill>
                  <a:schemeClr val="bg1"/>
                </a:solidFill>
                <a:latin typeface="Overpass"/>
              </a:defRPr>
            </a:lvl1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 smtClean="0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4892040" y="3063240"/>
            <a:ext cx="822960" cy="822960"/>
          </a:xfrm>
          <a:prstGeom prst="rect">
            <a:avLst/>
          </a:prstGeom>
        </p:spPr>
        <p:txBody>
          <a:bodyPr vert="horz" lIns="91440" tIns="0" rIns="91440" bIns="0" anchor="ctr" anchorCtr="1"/>
          <a:lstStyle>
            <a:lvl1pPr marL="0" indent="0" algn="ctr">
              <a:buNone/>
              <a:defRPr sz="1000" cap="all" baseline="0">
                <a:solidFill>
                  <a:schemeClr val="bg1"/>
                </a:solidFill>
                <a:latin typeface="Overpass"/>
              </a:defRPr>
            </a:lvl1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 smtClean="0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3429000" y="4526280"/>
            <a:ext cx="822960" cy="822960"/>
          </a:xfrm>
          <a:prstGeom prst="rect">
            <a:avLst/>
          </a:prstGeom>
        </p:spPr>
        <p:txBody>
          <a:bodyPr vert="horz" lIns="91440" tIns="0" rIns="91440" bIns="0" anchor="ctr" anchorCtr="1"/>
          <a:lstStyle>
            <a:lvl1pPr marL="0" indent="0" algn="ctr">
              <a:buNone/>
              <a:defRPr sz="1000" cap="all" baseline="0">
                <a:solidFill>
                  <a:schemeClr val="bg1"/>
                </a:solidFill>
                <a:latin typeface="Overpass"/>
              </a:defRPr>
            </a:lvl1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 smtClean="0"/>
          </a:p>
        </p:txBody>
      </p:sp>
      <p:sp>
        <p:nvSpPr>
          <p:cNvPr id="11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4892040" y="4526280"/>
            <a:ext cx="822960" cy="822960"/>
          </a:xfrm>
          <a:prstGeom prst="rect">
            <a:avLst/>
          </a:prstGeom>
        </p:spPr>
        <p:txBody>
          <a:bodyPr vert="horz" lIns="91440" tIns="0" rIns="91440" bIns="0" anchor="ctr" anchorCtr="1"/>
          <a:lstStyle>
            <a:lvl1pPr marL="0" indent="0" algn="ctr">
              <a:buNone/>
              <a:defRPr sz="1000" cap="all" baseline="0">
                <a:solidFill>
                  <a:schemeClr val="bg1"/>
                </a:solidFill>
                <a:latin typeface="Overpass"/>
              </a:defRPr>
            </a:lvl1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 smtClean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7" hasCustomPrompt="1"/>
          </p:nvPr>
        </p:nvSpPr>
        <p:spPr>
          <a:xfrm>
            <a:off x="685800" y="2907792"/>
            <a:ext cx="2743200" cy="1143000"/>
          </a:xfrm>
          <a:prstGeom prst="rect">
            <a:avLst/>
          </a:prstGeom>
        </p:spPr>
        <p:txBody>
          <a:bodyPr vert="horz" lIns="0" tIns="0" rIns="274320" bIns="45720" anchor="ctr" anchorCtr="0"/>
          <a:lstStyle>
            <a:lvl1pPr marL="0" indent="0" algn="r">
              <a:buNone/>
              <a:defRPr sz="1800" baseline="0">
                <a:solidFill>
                  <a:schemeClr val="bg1"/>
                </a:solidFill>
                <a:latin typeface="Overpass"/>
              </a:defRPr>
            </a:lvl1pPr>
          </a:lstStyle>
          <a:p>
            <a:pPr lvl="0"/>
            <a:r>
              <a:rPr lang="en-US" dirty="0" smtClean="0"/>
              <a:t>Insert text</a:t>
            </a:r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685800" y="4370832"/>
            <a:ext cx="2743200" cy="1143000"/>
          </a:xfrm>
          <a:prstGeom prst="rect">
            <a:avLst/>
          </a:prstGeom>
        </p:spPr>
        <p:txBody>
          <a:bodyPr vert="horz" lIns="0" tIns="0" rIns="274320" bIns="45720" anchor="ctr" anchorCtr="0"/>
          <a:lstStyle>
            <a:lvl1pPr marL="0" indent="0" algn="r">
              <a:buNone/>
              <a:defRPr sz="1800" baseline="0">
                <a:solidFill>
                  <a:schemeClr val="bg1"/>
                </a:solidFill>
                <a:latin typeface="Overpass"/>
              </a:defRPr>
            </a:lvl1pPr>
          </a:lstStyle>
          <a:p>
            <a:pPr lvl="0"/>
            <a:r>
              <a:rPr lang="en-US" dirty="0" smtClean="0"/>
              <a:t>Insert text</a:t>
            </a:r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19" hasCustomPrompt="1"/>
          </p:nvPr>
        </p:nvSpPr>
        <p:spPr>
          <a:xfrm>
            <a:off x="5715000" y="2907792"/>
            <a:ext cx="2743200" cy="1143000"/>
          </a:xfrm>
          <a:prstGeom prst="rect">
            <a:avLst/>
          </a:prstGeom>
        </p:spPr>
        <p:txBody>
          <a:bodyPr vert="horz" lIns="274320" tIns="0" rIns="274320" bIns="45720" anchor="ctr" anchorCtr="0"/>
          <a:lstStyle>
            <a:lvl1pPr marL="0" indent="0" algn="l">
              <a:buNone/>
              <a:defRPr sz="1800" baseline="0">
                <a:solidFill>
                  <a:schemeClr val="bg1"/>
                </a:solidFill>
                <a:latin typeface="Overpass"/>
              </a:defRPr>
            </a:lvl1pPr>
          </a:lstStyle>
          <a:p>
            <a:pPr lvl="0"/>
            <a:r>
              <a:rPr lang="en-US" dirty="0" smtClean="0"/>
              <a:t>Insert text</a:t>
            </a:r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20" hasCustomPrompt="1"/>
          </p:nvPr>
        </p:nvSpPr>
        <p:spPr>
          <a:xfrm>
            <a:off x="5715000" y="4370832"/>
            <a:ext cx="2743200" cy="1143000"/>
          </a:xfrm>
          <a:prstGeom prst="rect">
            <a:avLst/>
          </a:prstGeom>
        </p:spPr>
        <p:txBody>
          <a:bodyPr vert="horz" lIns="274320" tIns="0" rIns="274320" bIns="45720" anchor="ctr" anchorCtr="0"/>
          <a:lstStyle>
            <a:lvl1pPr marL="0" indent="0" algn="l">
              <a:buNone/>
              <a:defRPr sz="1800" baseline="0">
                <a:solidFill>
                  <a:schemeClr val="bg1"/>
                </a:solidFill>
                <a:latin typeface="Overpass"/>
              </a:defRPr>
            </a:lvl1pPr>
          </a:lstStyle>
          <a:p>
            <a:pPr lvl="0"/>
            <a:r>
              <a:rPr lang="en-US" dirty="0" smtClean="0"/>
              <a:t>Insert text</a:t>
            </a:r>
          </a:p>
        </p:txBody>
      </p:sp>
      <p:sp>
        <p:nvSpPr>
          <p:cNvPr id="18" name="Text Placeholder 12"/>
          <p:cNvSpPr>
            <a:spLocks noGrp="1"/>
          </p:cNvSpPr>
          <p:nvPr>
            <p:ph type="body" sz="quarter" idx="29" hasCustomPrompt="1"/>
          </p:nvPr>
        </p:nvSpPr>
        <p:spPr>
          <a:xfrm>
            <a:off x="685800" y="1447800"/>
            <a:ext cx="7772400" cy="38100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 marL="0" indent="0" algn="l">
              <a:lnSpc>
                <a:spcPts val="2300"/>
              </a:lnSpc>
              <a:spcBef>
                <a:spcPts val="0"/>
              </a:spcBef>
              <a:buFontTx/>
              <a:buNone/>
              <a:defRPr sz="1800" baseline="0">
                <a:latin typeface="Overpass"/>
              </a:defRPr>
            </a:lvl1pPr>
          </a:lstStyle>
          <a:p>
            <a:pPr lvl="0"/>
            <a:r>
              <a:rPr lang="en-US" dirty="0" smtClean="0"/>
              <a:t>Click to add subtitle</a:t>
            </a:r>
          </a:p>
        </p:txBody>
      </p:sp>
      <p:sp>
        <p:nvSpPr>
          <p:cNvPr id="12" name="Footer Placeholder 2"/>
          <p:cNvSpPr>
            <a:spLocks noGrp="1"/>
          </p:cNvSpPr>
          <p:nvPr>
            <p:ph type="ftr" sz="quarter" idx="3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INSERT DESIGNATOR, IF NEEDED</a:t>
            </a:r>
            <a:endParaRPr lang="en-US" dirty="0"/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3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DEEF9C-DE3A-9846-A777-BDA9C4C3184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9" name="Title Placeholder 1"/>
          <p:cNvSpPr>
            <a:spLocks noGrp="1"/>
          </p:cNvSpPr>
          <p:nvPr>
            <p:ph type="title"/>
          </p:nvPr>
        </p:nvSpPr>
        <p:spPr>
          <a:xfrm>
            <a:off x="685800" y="0"/>
            <a:ext cx="7772400" cy="1371600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/>
          <a:p>
            <a:r>
              <a:rPr lang="en-US" dirty="0" smtClean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20410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con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0"/>
          <p:cNvSpPr>
            <a:spLocks noGrp="1"/>
          </p:cNvSpPr>
          <p:nvPr>
            <p:ph type="body" sz="quarter" idx="17" hasCustomPrompt="1"/>
          </p:nvPr>
        </p:nvSpPr>
        <p:spPr>
          <a:xfrm>
            <a:off x="685800" y="3991998"/>
            <a:ext cx="2468880" cy="503802"/>
          </a:xfrm>
          <a:prstGeom prst="rect">
            <a:avLst/>
          </a:prstGeom>
        </p:spPr>
        <p:txBody>
          <a:bodyPr vert="horz" lIns="182880" tIns="0" rIns="182880" bIns="0" anchor="b" anchorCtr="0"/>
          <a:lstStyle>
            <a:lvl1pPr marL="0" indent="0" algn="ctr">
              <a:spcBef>
                <a:spcPts val="0"/>
              </a:spcBef>
              <a:buFontTx/>
              <a:buNone/>
              <a:defRPr sz="1600" cap="all" baseline="0">
                <a:latin typeface="Overpass"/>
              </a:defRPr>
            </a:lvl1pPr>
            <a:lvl2pPr marL="457200" indent="0" algn="ctr">
              <a:spcBef>
                <a:spcPts val="0"/>
              </a:spcBef>
              <a:buFontTx/>
              <a:buNone/>
              <a:defRPr sz="1600" baseline="0">
                <a:latin typeface="Overpass"/>
              </a:defRPr>
            </a:lvl2pPr>
            <a:lvl3pPr marL="914400" indent="0" algn="ctr">
              <a:spcBef>
                <a:spcPts val="0"/>
              </a:spcBef>
              <a:buFontTx/>
              <a:buNone/>
              <a:defRPr sz="1600" baseline="0">
                <a:latin typeface="Overpass"/>
              </a:defRPr>
            </a:lvl3pPr>
            <a:lvl4pPr marL="1371600" indent="0" algn="ctr">
              <a:spcBef>
                <a:spcPts val="0"/>
              </a:spcBef>
              <a:buFontTx/>
              <a:buNone/>
              <a:defRPr sz="1600" baseline="0">
                <a:latin typeface="Overpass"/>
              </a:defRPr>
            </a:lvl4pPr>
            <a:lvl5pPr marL="1828800" indent="0" algn="ctr">
              <a:spcBef>
                <a:spcPts val="0"/>
              </a:spcBef>
              <a:buFontTx/>
              <a:buNone/>
              <a:defRPr sz="1600" baseline="0">
                <a:latin typeface="Overpass"/>
              </a:defRPr>
            </a:lvl5pPr>
          </a:lstStyle>
          <a:p>
            <a:pPr lvl="0"/>
            <a:r>
              <a:rPr lang="en-US" dirty="0" smtClean="0"/>
              <a:t>Subheading, max of two lines</a:t>
            </a: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20" hasCustomPrompt="1"/>
          </p:nvPr>
        </p:nvSpPr>
        <p:spPr>
          <a:xfrm>
            <a:off x="3337560" y="3991998"/>
            <a:ext cx="2468880" cy="503802"/>
          </a:xfrm>
          <a:prstGeom prst="rect">
            <a:avLst/>
          </a:prstGeom>
        </p:spPr>
        <p:txBody>
          <a:bodyPr vert="horz" lIns="182880" tIns="0" rIns="182880" bIns="0" anchor="b" anchorCtr="0"/>
          <a:lstStyle>
            <a:lvl1pPr marL="0" indent="0" algn="ctr">
              <a:spcBef>
                <a:spcPts val="0"/>
              </a:spcBef>
              <a:buFontTx/>
              <a:buNone/>
              <a:defRPr sz="1600" cap="all" baseline="0">
                <a:latin typeface="Overpass"/>
              </a:defRPr>
            </a:lvl1pPr>
            <a:lvl2pPr marL="457200" indent="0" algn="ctr">
              <a:spcBef>
                <a:spcPts val="0"/>
              </a:spcBef>
              <a:buFontTx/>
              <a:buNone/>
              <a:defRPr sz="1600" baseline="0">
                <a:latin typeface="Overpass"/>
              </a:defRPr>
            </a:lvl2pPr>
            <a:lvl3pPr marL="914400" indent="0" algn="ctr">
              <a:spcBef>
                <a:spcPts val="0"/>
              </a:spcBef>
              <a:buFontTx/>
              <a:buNone/>
              <a:defRPr sz="1600" baseline="0">
                <a:latin typeface="Overpass"/>
              </a:defRPr>
            </a:lvl3pPr>
            <a:lvl4pPr marL="1371600" indent="0" algn="ctr">
              <a:spcBef>
                <a:spcPts val="0"/>
              </a:spcBef>
              <a:buFontTx/>
              <a:buNone/>
              <a:defRPr sz="1600" baseline="0">
                <a:latin typeface="Overpass"/>
              </a:defRPr>
            </a:lvl4pPr>
            <a:lvl5pPr marL="1828800" indent="0" algn="ctr">
              <a:spcBef>
                <a:spcPts val="0"/>
              </a:spcBef>
              <a:buFontTx/>
              <a:buNone/>
              <a:defRPr sz="1600" baseline="0">
                <a:latin typeface="Overpass"/>
              </a:defRPr>
            </a:lvl5pPr>
          </a:lstStyle>
          <a:p>
            <a:pPr lvl="0"/>
            <a:r>
              <a:rPr lang="en-US" dirty="0" smtClean="0"/>
              <a:t>Subheading, max of two lines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23" hasCustomPrompt="1"/>
          </p:nvPr>
        </p:nvSpPr>
        <p:spPr>
          <a:xfrm>
            <a:off x="5989320" y="3991998"/>
            <a:ext cx="2468880" cy="503802"/>
          </a:xfrm>
          <a:prstGeom prst="rect">
            <a:avLst/>
          </a:prstGeom>
        </p:spPr>
        <p:txBody>
          <a:bodyPr vert="horz" lIns="182880" tIns="0" rIns="182880" bIns="0" anchor="b" anchorCtr="0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cap="all" baseline="0">
                <a:latin typeface="Overpass"/>
              </a:defRPr>
            </a:lvl1pPr>
            <a:lvl2pPr marL="457200" indent="0" algn="ctr">
              <a:spcBef>
                <a:spcPts val="0"/>
              </a:spcBef>
              <a:buFontTx/>
              <a:buNone/>
              <a:defRPr sz="1600" baseline="0">
                <a:latin typeface="Overpass"/>
              </a:defRPr>
            </a:lvl2pPr>
            <a:lvl3pPr marL="914400" indent="0" algn="ctr">
              <a:spcBef>
                <a:spcPts val="0"/>
              </a:spcBef>
              <a:buFontTx/>
              <a:buNone/>
              <a:defRPr sz="1600" baseline="0">
                <a:latin typeface="Overpass"/>
              </a:defRPr>
            </a:lvl3pPr>
            <a:lvl4pPr marL="1371600" indent="0" algn="ctr">
              <a:spcBef>
                <a:spcPts val="0"/>
              </a:spcBef>
              <a:buFontTx/>
              <a:buNone/>
              <a:defRPr sz="1600" baseline="0">
                <a:latin typeface="Overpass"/>
              </a:defRPr>
            </a:lvl4pPr>
            <a:lvl5pPr marL="1828800" indent="0" algn="ctr">
              <a:spcBef>
                <a:spcPts val="0"/>
              </a:spcBef>
              <a:buFontTx/>
              <a:buNone/>
              <a:defRPr sz="1600" baseline="0">
                <a:latin typeface="Overpass"/>
              </a:defRPr>
            </a:lvl5pPr>
          </a:lstStyle>
          <a:p>
            <a:pPr lvl="0"/>
            <a:r>
              <a:rPr lang="en-US" dirty="0" smtClean="0"/>
              <a:t>Subheading, max of two lines</a:t>
            </a:r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24"/>
          </p:nvPr>
        </p:nvSpPr>
        <p:spPr>
          <a:xfrm>
            <a:off x="1143000" y="2179320"/>
            <a:ext cx="1554480" cy="1554480"/>
          </a:xfrm>
          <a:prstGeom prst="rect">
            <a:avLst/>
          </a:prstGeom>
        </p:spPr>
        <p:txBody>
          <a:bodyPr vert="horz" lIns="0" tIns="0" rIns="0" bIns="0" anchor="ctr" anchorCtr="0"/>
          <a:lstStyle>
            <a:lvl1pPr marL="0" indent="0" algn="ctr">
              <a:buNone/>
              <a:defRPr sz="1000" cap="all" baseline="0">
                <a:solidFill>
                  <a:srgbClr val="4C4C4C"/>
                </a:solidFill>
                <a:latin typeface=""/>
              </a:defRPr>
            </a:lvl1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 smtClean="0"/>
          </a:p>
        </p:txBody>
      </p:sp>
      <p:sp>
        <p:nvSpPr>
          <p:cNvPr id="15" name="Picture Placeholder 13"/>
          <p:cNvSpPr>
            <a:spLocks noGrp="1"/>
          </p:cNvSpPr>
          <p:nvPr>
            <p:ph type="pic" sz="quarter" idx="25"/>
          </p:nvPr>
        </p:nvSpPr>
        <p:spPr>
          <a:xfrm>
            <a:off x="3794760" y="2179320"/>
            <a:ext cx="1554480" cy="1554480"/>
          </a:xfrm>
          <a:prstGeom prst="rect">
            <a:avLst/>
          </a:prstGeom>
        </p:spPr>
        <p:txBody>
          <a:bodyPr vert="horz" lIns="0" tIns="0" rIns="0" bIns="0" anchor="ctr" anchorCtr="0"/>
          <a:lstStyle>
            <a:lvl1pPr marL="0" indent="0" algn="ctr">
              <a:buNone/>
              <a:defRPr sz="1000" cap="all" baseline="0">
                <a:solidFill>
                  <a:srgbClr val="4C4C4C"/>
                </a:solidFill>
                <a:latin typeface=""/>
              </a:defRPr>
            </a:lvl1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 smtClean="0"/>
          </a:p>
        </p:txBody>
      </p:sp>
      <p:sp>
        <p:nvSpPr>
          <p:cNvPr id="16" name="Picture Placeholder 13"/>
          <p:cNvSpPr>
            <a:spLocks noGrp="1"/>
          </p:cNvSpPr>
          <p:nvPr>
            <p:ph type="pic" sz="quarter" idx="26"/>
          </p:nvPr>
        </p:nvSpPr>
        <p:spPr>
          <a:xfrm>
            <a:off x="6446520" y="2179320"/>
            <a:ext cx="1554480" cy="1554480"/>
          </a:xfrm>
          <a:prstGeom prst="rect">
            <a:avLst/>
          </a:prstGeom>
        </p:spPr>
        <p:txBody>
          <a:bodyPr vert="horz" lIns="0" tIns="0" rIns="0" bIns="0" anchor="ctr" anchorCtr="0"/>
          <a:lstStyle>
            <a:lvl1pPr marL="0" indent="0" algn="ctr">
              <a:buNone/>
              <a:defRPr sz="1000" cap="all" baseline="0">
                <a:solidFill>
                  <a:srgbClr val="4C4C4C"/>
                </a:solidFill>
                <a:latin typeface=""/>
              </a:defRPr>
            </a:lvl1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 smtClean="0"/>
          </a:p>
        </p:txBody>
      </p:sp>
      <p:sp>
        <p:nvSpPr>
          <p:cNvPr id="18" name="Text Placeholder 12"/>
          <p:cNvSpPr>
            <a:spLocks noGrp="1"/>
          </p:cNvSpPr>
          <p:nvPr>
            <p:ph type="body" sz="quarter" idx="29" hasCustomPrompt="1"/>
          </p:nvPr>
        </p:nvSpPr>
        <p:spPr>
          <a:xfrm>
            <a:off x="685800" y="1447800"/>
            <a:ext cx="7772400" cy="38100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 marL="0" indent="0" algn="l">
              <a:lnSpc>
                <a:spcPts val="2300"/>
              </a:lnSpc>
              <a:spcBef>
                <a:spcPts val="0"/>
              </a:spcBef>
              <a:buFontTx/>
              <a:buNone/>
              <a:defRPr sz="1800" baseline="0">
                <a:latin typeface="Overpass"/>
              </a:defRPr>
            </a:lvl1pPr>
          </a:lstStyle>
          <a:p>
            <a:pPr lvl="0"/>
            <a:r>
              <a:rPr lang="en-US" dirty="0" smtClean="0"/>
              <a:t>Click to add subtitle</a:t>
            </a:r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INSERT DESIGNATOR, IF NEEDED</a:t>
            </a:r>
            <a:endParaRPr lang="en-US" dirty="0"/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3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97B61B-03AC-D24A-B413-F98790709BC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9" name="Title Placeholder 1"/>
          <p:cNvSpPr>
            <a:spLocks noGrp="1"/>
          </p:cNvSpPr>
          <p:nvPr>
            <p:ph type="title"/>
          </p:nvPr>
        </p:nvSpPr>
        <p:spPr>
          <a:xfrm>
            <a:off x="685800" y="0"/>
            <a:ext cx="7772400" cy="1371600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/>
          <a:p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32" hasCustomPrompt="1"/>
          </p:nvPr>
        </p:nvSpPr>
        <p:spPr>
          <a:xfrm>
            <a:off x="3337560" y="4648200"/>
            <a:ext cx="2468880" cy="121920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 marL="0" indent="0" algn="ctr">
              <a:buFontTx/>
              <a:buNone/>
              <a:defRPr sz="1600" baseline="0">
                <a:latin typeface="Overpass"/>
              </a:defRPr>
            </a:lvl1pPr>
            <a:lvl2pPr marL="457200" indent="0" algn="l">
              <a:buFontTx/>
              <a:buNone/>
              <a:defRPr sz="1600" baseline="0">
                <a:latin typeface="Overpass"/>
              </a:defRPr>
            </a:lvl2pPr>
            <a:lvl3pPr marL="914400" indent="0" algn="l">
              <a:buFontTx/>
              <a:buNone/>
              <a:defRPr sz="1600" baseline="0">
                <a:latin typeface="Overpass"/>
              </a:defRPr>
            </a:lvl3pPr>
            <a:lvl4pPr marL="1371600" indent="0" algn="l">
              <a:buFontTx/>
              <a:buNone/>
              <a:defRPr sz="1600" baseline="0">
                <a:latin typeface="Overpass"/>
              </a:defRPr>
            </a:lvl4pPr>
            <a:lvl5pPr marL="1828800" indent="0" algn="l">
              <a:buFontTx/>
              <a:buNone/>
              <a:defRPr sz="1600" baseline="0">
                <a:latin typeface="Overpass"/>
              </a:defRPr>
            </a:lvl5pPr>
          </a:lstStyle>
          <a:p>
            <a:pPr lvl="0"/>
            <a:r>
              <a:rPr lang="en-US" dirty="0" smtClean="0"/>
              <a:t>Insert copy here and icon in box above</a:t>
            </a:r>
            <a:endParaRPr lang="en-US" dirty="0"/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33" hasCustomPrompt="1"/>
          </p:nvPr>
        </p:nvSpPr>
        <p:spPr>
          <a:xfrm>
            <a:off x="5989320" y="4648200"/>
            <a:ext cx="2468880" cy="121920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 marL="0" indent="0" algn="ctr">
              <a:buFontTx/>
              <a:buNone/>
              <a:defRPr sz="1600" baseline="0">
                <a:latin typeface="Overpass"/>
              </a:defRPr>
            </a:lvl1pPr>
            <a:lvl2pPr marL="457200" indent="0" algn="l">
              <a:buFontTx/>
              <a:buNone/>
              <a:defRPr sz="1600" baseline="0">
                <a:latin typeface="Overpass"/>
              </a:defRPr>
            </a:lvl2pPr>
            <a:lvl3pPr marL="914400" indent="0" algn="l">
              <a:buFontTx/>
              <a:buNone/>
              <a:defRPr sz="1600" baseline="0">
                <a:latin typeface="Overpass"/>
              </a:defRPr>
            </a:lvl3pPr>
            <a:lvl4pPr marL="1371600" indent="0" algn="l">
              <a:buFontTx/>
              <a:buNone/>
              <a:defRPr sz="1600" baseline="0">
                <a:latin typeface="Overpass"/>
              </a:defRPr>
            </a:lvl4pPr>
            <a:lvl5pPr marL="1828800" indent="0" algn="l">
              <a:buFontTx/>
              <a:buNone/>
              <a:defRPr sz="1600" baseline="0">
                <a:latin typeface="Overpass"/>
              </a:defRPr>
            </a:lvl5pPr>
          </a:lstStyle>
          <a:p>
            <a:pPr lvl="0"/>
            <a:r>
              <a:rPr lang="en-US" dirty="0" smtClean="0"/>
              <a:t>Insert copy here and icon in box above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sz="quarter" idx="34" hasCustomPrompt="1"/>
          </p:nvPr>
        </p:nvSpPr>
        <p:spPr>
          <a:xfrm>
            <a:off x="685800" y="4648200"/>
            <a:ext cx="2468880" cy="121920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 marL="0" indent="0" algn="ctr">
              <a:buFontTx/>
              <a:buNone/>
              <a:defRPr sz="1600" baseline="0">
                <a:latin typeface="Overpass"/>
              </a:defRPr>
            </a:lvl1pPr>
            <a:lvl2pPr marL="457200" indent="0" algn="l">
              <a:buFontTx/>
              <a:buNone/>
              <a:defRPr sz="1600" baseline="0">
                <a:latin typeface="Overpass"/>
              </a:defRPr>
            </a:lvl2pPr>
            <a:lvl3pPr marL="914400" indent="0" algn="l">
              <a:buFontTx/>
              <a:buNone/>
              <a:defRPr sz="1600" baseline="0">
                <a:latin typeface="Overpass"/>
              </a:defRPr>
            </a:lvl3pPr>
            <a:lvl4pPr marL="1371600" indent="0" algn="l">
              <a:buFontTx/>
              <a:buNone/>
              <a:defRPr sz="1600" baseline="0">
                <a:latin typeface="Overpass"/>
              </a:defRPr>
            </a:lvl4pPr>
            <a:lvl5pPr marL="1828800" indent="0" algn="l">
              <a:buFontTx/>
              <a:buNone/>
              <a:defRPr sz="1600" baseline="0">
                <a:latin typeface="Overpass"/>
              </a:defRPr>
            </a:lvl5pPr>
          </a:lstStyle>
          <a:p>
            <a:pPr lvl="0"/>
            <a:r>
              <a:rPr lang="en-US" dirty="0" smtClean="0"/>
              <a:t>Insert copy here and icon in box above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053384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con row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9"/>
          <p:cNvSpPr>
            <a:spLocks noGrp="1"/>
          </p:cNvSpPr>
          <p:nvPr>
            <p:ph sz="quarter" idx="14" hasCustomPrompt="1"/>
          </p:nvPr>
        </p:nvSpPr>
        <p:spPr>
          <a:xfrm>
            <a:off x="2438400" y="2717554"/>
            <a:ext cx="6019800" cy="241213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 marL="0" marR="0" indent="0" algn="l" defTabSz="457200" rtl="0" eaLnBrk="1" fontAlgn="base" latinLnBrk="0" hangingPunct="1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400" baseline="0">
                <a:latin typeface="Overpass"/>
              </a:defRPr>
            </a:lvl1pPr>
            <a:lvl2pPr marL="457200" indent="0" algn="ctr">
              <a:spcBef>
                <a:spcPts val="500"/>
              </a:spcBef>
              <a:buFontTx/>
              <a:buNone/>
              <a:defRPr sz="1600">
                <a:latin typeface="Overpass"/>
              </a:defRPr>
            </a:lvl2pPr>
            <a:lvl3pPr marL="914400" indent="0" algn="ctr">
              <a:spcBef>
                <a:spcPts val="500"/>
              </a:spcBef>
              <a:buFontTx/>
              <a:buNone/>
              <a:defRPr sz="1600">
                <a:latin typeface="Overpass"/>
              </a:defRPr>
            </a:lvl3pPr>
            <a:lvl4pPr marL="1371600" indent="0" algn="ctr">
              <a:spcBef>
                <a:spcPts val="500"/>
              </a:spcBef>
              <a:buFontTx/>
              <a:buNone/>
              <a:defRPr sz="1600">
                <a:latin typeface="Overpass"/>
              </a:defRPr>
            </a:lvl4pPr>
            <a:lvl5pPr marL="1828800" indent="0" algn="ctr">
              <a:spcBef>
                <a:spcPts val="500"/>
              </a:spcBef>
              <a:buFontTx/>
              <a:buNone/>
              <a:defRPr sz="1600">
                <a:latin typeface="Overpass"/>
              </a:defRPr>
            </a:lvl5pPr>
          </a:lstStyle>
          <a:p>
            <a:pPr lvl="0"/>
            <a:r>
              <a:rPr lang="en-US" dirty="0" smtClean="0"/>
              <a:t>Insert copy here and icon in box to the left</a:t>
            </a:r>
            <a:endParaRPr lang="en-US" dirty="0"/>
          </a:p>
        </p:txBody>
      </p:sp>
      <p:sp>
        <p:nvSpPr>
          <p:cNvPr id="8" name="Text Placeholder 10"/>
          <p:cNvSpPr>
            <a:spLocks noGrp="1"/>
          </p:cNvSpPr>
          <p:nvPr>
            <p:ph type="body" sz="quarter" idx="17" hasCustomPrompt="1"/>
          </p:nvPr>
        </p:nvSpPr>
        <p:spPr>
          <a:xfrm>
            <a:off x="2438400" y="2423160"/>
            <a:ext cx="6019800" cy="218194"/>
          </a:xfrm>
          <a:prstGeom prst="rect">
            <a:avLst/>
          </a:prstGeom>
        </p:spPr>
        <p:txBody>
          <a:bodyPr vert="horz" lIns="0" tIns="0" rIns="0" bIns="0" anchor="b" anchorCtr="0"/>
          <a:lstStyle>
            <a:lvl1pPr marL="0" indent="0" algn="l">
              <a:spcBef>
                <a:spcPts val="0"/>
              </a:spcBef>
              <a:buFontTx/>
              <a:buNone/>
              <a:defRPr sz="1600" cap="all" baseline="0">
                <a:latin typeface="Overpass"/>
              </a:defRPr>
            </a:lvl1pPr>
            <a:lvl2pPr marL="457200" indent="0" algn="ctr">
              <a:spcBef>
                <a:spcPts val="0"/>
              </a:spcBef>
              <a:buFontTx/>
              <a:buNone/>
              <a:defRPr sz="1600" baseline="0">
                <a:latin typeface="Overpass"/>
              </a:defRPr>
            </a:lvl2pPr>
            <a:lvl3pPr marL="914400" indent="0" algn="ctr">
              <a:spcBef>
                <a:spcPts val="0"/>
              </a:spcBef>
              <a:buFontTx/>
              <a:buNone/>
              <a:defRPr sz="1600" baseline="0">
                <a:latin typeface="Overpass"/>
              </a:defRPr>
            </a:lvl3pPr>
            <a:lvl4pPr marL="1371600" indent="0" algn="ctr">
              <a:spcBef>
                <a:spcPts val="0"/>
              </a:spcBef>
              <a:buFontTx/>
              <a:buNone/>
              <a:defRPr sz="1600" baseline="0">
                <a:latin typeface="Overpass"/>
              </a:defRPr>
            </a:lvl4pPr>
            <a:lvl5pPr marL="1828800" indent="0" algn="ctr">
              <a:spcBef>
                <a:spcPts val="0"/>
              </a:spcBef>
              <a:buFontTx/>
              <a:buNone/>
              <a:defRPr sz="1600" baseline="0">
                <a:latin typeface="Overpass"/>
              </a:defRPr>
            </a:lvl5pPr>
          </a:lstStyle>
          <a:p>
            <a:pPr lvl="0"/>
            <a:r>
              <a:rPr lang="en-US" dirty="0" smtClean="0"/>
              <a:t>Subheading, max of one line</a:t>
            </a:r>
          </a:p>
        </p:txBody>
      </p:sp>
      <p:sp>
        <p:nvSpPr>
          <p:cNvPr id="9" name="Picture Placeholder 13"/>
          <p:cNvSpPr>
            <a:spLocks noGrp="1"/>
          </p:cNvSpPr>
          <p:nvPr>
            <p:ph type="pic" sz="quarter" idx="24"/>
          </p:nvPr>
        </p:nvSpPr>
        <p:spPr>
          <a:xfrm>
            <a:off x="990600" y="2087880"/>
            <a:ext cx="1188720" cy="1188720"/>
          </a:xfrm>
          <a:prstGeom prst="rect">
            <a:avLst/>
          </a:prstGeom>
        </p:spPr>
        <p:txBody>
          <a:bodyPr vert="horz" lIns="0" tIns="0" rIns="0" bIns="0" anchor="ctr" anchorCtr="0"/>
          <a:lstStyle>
            <a:lvl1pPr marL="0" indent="0" algn="ctr">
              <a:buNone/>
              <a:defRPr sz="1000" cap="all" baseline="0">
                <a:solidFill>
                  <a:srgbClr val="4C4C4C"/>
                </a:solidFill>
                <a:latin typeface=""/>
              </a:defRPr>
            </a:lvl1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 smtClean="0"/>
          </a:p>
        </p:txBody>
      </p:sp>
      <p:sp>
        <p:nvSpPr>
          <p:cNvPr id="15" name="Picture Placeholder 13"/>
          <p:cNvSpPr>
            <a:spLocks noGrp="1"/>
          </p:cNvSpPr>
          <p:nvPr>
            <p:ph type="pic" sz="quarter" idx="27"/>
          </p:nvPr>
        </p:nvSpPr>
        <p:spPr>
          <a:xfrm>
            <a:off x="990600" y="3459480"/>
            <a:ext cx="1188720" cy="1188720"/>
          </a:xfrm>
          <a:prstGeom prst="rect">
            <a:avLst/>
          </a:prstGeom>
        </p:spPr>
        <p:txBody>
          <a:bodyPr vert="horz" lIns="0" tIns="0" rIns="0" bIns="0" anchor="ctr" anchorCtr="0"/>
          <a:lstStyle>
            <a:lvl1pPr marL="0" indent="0" algn="ctr">
              <a:buNone/>
              <a:defRPr sz="1000" cap="all" baseline="0">
                <a:solidFill>
                  <a:srgbClr val="4C4C4C"/>
                </a:solidFill>
                <a:latin typeface=""/>
              </a:defRPr>
            </a:lvl1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 smtClean="0"/>
          </a:p>
        </p:txBody>
      </p:sp>
      <p:sp>
        <p:nvSpPr>
          <p:cNvPr id="18" name="Picture Placeholder 13"/>
          <p:cNvSpPr>
            <a:spLocks noGrp="1"/>
          </p:cNvSpPr>
          <p:nvPr>
            <p:ph type="pic" sz="quarter" idx="30"/>
          </p:nvPr>
        </p:nvSpPr>
        <p:spPr>
          <a:xfrm>
            <a:off x="990600" y="4831080"/>
            <a:ext cx="1188720" cy="1188720"/>
          </a:xfrm>
          <a:prstGeom prst="rect">
            <a:avLst/>
          </a:prstGeom>
        </p:spPr>
        <p:txBody>
          <a:bodyPr vert="horz" lIns="0" tIns="0" rIns="0" bIns="0" anchor="ctr" anchorCtr="0"/>
          <a:lstStyle>
            <a:lvl1pPr marL="0" indent="0" algn="ctr">
              <a:buNone/>
              <a:defRPr sz="1000" cap="all" baseline="0">
                <a:solidFill>
                  <a:srgbClr val="4C4C4C"/>
                </a:solidFill>
                <a:latin typeface=""/>
              </a:defRPr>
            </a:lvl1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 smtClean="0"/>
          </a:p>
        </p:txBody>
      </p:sp>
      <p:sp>
        <p:nvSpPr>
          <p:cNvPr id="22" name="Content Placeholder 9"/>
          <p:cNvSpPr>
            <a:spLocks noGrp="1"/>
          </p:cNvSpPr>
          <p:nvPr>
            <p:ph sz="quarter" idx="31" hasCustomPrompt="1"/>
          </p:nvPr>
        </p:nvSpPr>
        <p:spPr>
          <a:xfrm>
            <a:off x="2438400" y="4102187"/>
            <a:ext cx="6019800" cy="241213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 marL="0" indent="0" algn="l">
              <a:spcBef>
                <a:spcPts val="500"/>
              </a:spcBef>
              <a:buFontTx/>
              <a:buNone/>
              <a:defRPr sz="1400" baseline="0">
                <a:latin typeface="Overpass"/>
              </a:defRPr>
            </a:lvl1pPr>
            <a:lvl2pPr marL="457200" indent="0" algn="ctr">
              <a:spcBef>
                <a:spcPts val="500"/>
              </a:spcBef>
              <a:buFontTx/>
              <a:buNone/>
              <a:defRPr sz="1600">
                <a:latin typeface="Overpass"/>
              </a:defRPr>
            </a:lvl2pPr>
            <a:lvl3pPr marL="914400" indent="0" algn="ctr">
              <a:spcBef>
                <a:spcPts val="500"/>
              </a:spcBef>
              <a:buFontTx/>
              <a:buNone/>
              <a:defRPr sz="1600">
                <a:latin typeface="Overpass"/>
              </a:defRPr>
            </a:lvl3pPr>
            <a:lvl4pPr marL="1371600" indent="0" algn="ctr">
              <a:spcBef>
                <a:spcPts val="500"/>
              </a:spcBef>
              <a:buFontTx/>
              <a:buNone/>
              <a:defRPr sz="1600">
                <a:latin typeface="Overpass"/>
              </a:defRPr>
            </a:lvl4pPr>
            <a:lvl5pPr marL="1828800" indent="0" algn="ctr">
              <a:spcBef>
                <a:spcPts val="500"/>
              </a:spcBef>
              <a:buFontTx/>
              <a:buNone/>
              <a:defRPr sz="1600">
                <a:latin typeface="Overpass"/>
              </a:defRPr>
            </a:lvl5pPr>
          </a:lstStyle>
          <a:p>
            <a:pPr lvl="0"/>
            <a:r>
              <a:rPr lang="en-US" dirty="0" smtClean="0"/>
              <a:t>Insert copy here and icon in box to the left</a:t>
            </a:r>
            <a:endParaRPr lang="en-US" dirty="0"/>
          </a:p>
        </p:txBody>
      </p:sp>
      <p:sp>
        <p:nvSpPr>
          <p:cNvPr id="23" name="Text Placeholder 10"/>
          <p:cNvSpPr>
            <a:spLocks noGrp="1"/>
          </p:cNvSpPr>
          <p:nvPr>
            <p:ph type="body" sz="quarter" idx="32" hasCustomPrompt="1"/>
          </p:nvPr>
        </p:nvSpPr>
        <p:spPr>
          <a:xfrm>
            <a:off x="2438400" y="3807793"/>
            <a:ext cx="6019800" cy="218194"/>
          </a:xfrm>
          <a:prstGeom prst="rect">
            <a:avLst/>
          </a:prstGeom>
        </p:spPr>
        <p:txBody>
          <a:bodyPr vert="horz" lIns="0" tIns="0" rIns="0" bIns="0" anchor="b" anchorCtr="0"/>
          <a:lstStyle>
            <a:lvl1pPr marL="0" indent="0" algn="l">
              <a:spcBef>
                <a:spcPts val="0"/>
              </a:spcBef>
              <a:buFontTx/>
              <a:buNone/>
              <a:defRPr sz="1600" cap="all" baseline="0">
                <a:latin typeface="Overpass"/>
              </a:defRPr>
            </a:lvl1pPr>
            <a:lvl2pPr marL="457200" indent="0" algn="ctr">
              <a:spcBef>
                <a:spcPts val="0"/>
              </a:spcBef>
              <a:buFontTx/>
              <a:buNone/>
              <a:defRPr sz="1600" baseline="0">
                <a:latin typeface="Overpass"/>
              </a:defRPr>
            </a:lvl2pPr>
            <a:lvl3pPr marL="914400" indent="0" algn="ctr">
              <a:spcBef>
                <a:spcPts val="0"/>
              </a:spcBef>
              <a:buFontTx/>
              <a:buNone/>
              <a:defRPr sz="1600" baseline="0">
                <a:latin typeface="Overpass"/>
              </a:defRPr>
            </a:lvl3pPr>
            <a:lvl4pPr marL="1371600" indent="0" algn="ctr">
              <a:spcBef>
                <a:spcPts val="0"/>
              </a:spcBef>
              <a:buFontTx/>
              <a:buNone/>
              <a:defRPr sz="1600" baseline="0">
                <a:latin typeface="Overpass"/>
              </a:defRPr>
            </a:lvl4pPr>
            <a:lvl5pPr marL="1828800" indent="0" algn="ctr">
              <a:spcBef>
                <a:spcPts val="0"/>
              </a:spcBef>
              <a:buFontTx/>
              <a:buNone/>
              <a:defRPr sz="1600" baseline="0">
                <a:latin typeface="Overpass"/>
              </a:defRPr>
            </a:lvl5pPr>
          </a:lstStyle>
          <a:p>
            <a:pPr lvl="0"/>
            <a:r>
              <a:rPr lang="en-US" dirty="0" smtClean="0"/>
              <a:t>Subheading, max of one line</a:t>
            </a:r>
          </a:p>
        </p:txBody>
      </p:sp>
      <p:sp>
        <p:nvSpPr>
          <p:cNvPr id="24" name="Content Placeholder 9"/>
          <p:cNvSpPr>
            <a:spLocks noGrp="1"/>
          </p:cNvSpPr>
          <p:nvPr>
            <p:ph sz="quarter" idx="33" hasCustomPrompt="1"/>
          </p:nvPr>
        </p:nvSpPr>
        <p:spPr>
          <a:xfrm>
            <a:off x="2438400" y="5399794"/>
            <a:ext cx="6019800" cy="241213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 marL="0" indent="0" algn="l">
              <a:spcBef>
                <a:spcPts val="500"/>
              </a:spcBef>
              <a:buFontTx/>
              <a:buNone/>
              <a:defRPr sz="1400" baseline="0">
                <a:latin typeface="Overpass"/>
              </a:defRPr>
            </a:lvl1pPr>
            <a:lvl2pPr marL="457200" indent="0" algn="ctr">
              <a:spcBef>
                <a:spcPts val="500"/>
              </a:spcBef>
              <a:buFontTx/>
              <a:buNone/>
              <a:defRPr sz="1600">
                <a:latin typeface="Overpass"/>
              </a:defRPr>
            </a:lvl2pPr>
            <a:lvl3pPr marL="914400" indent="0" algn="ctr">
              <a:spcBef>
                <a:spcPts val="500"/>
              </a:spcBef>
              <a:buFontTx/>
              <a:buNone/>
              <a:defRPr sz="1600">
                <a:latin typeface="Overpass"/>
              </a:defRPr>
            </a:lvl3pPr>
            <a:lvl4pPr marL="1371600" indent="0" algn="ctr">
              <a:spcBef>
                <a:spcPts val="500"/>
              </a:spcBef>
              <a:buFontTx/>
              <a:buNone/>
              <a:defRPr sz="1600">
                <a:latin typeface="Overpass"/>
              </a:defRPr>
            </a:lvl4pPr>
            <a:lvl5pPr marL="1828800" indent="0" algn="ctr">
              <a:spcBef>
                <a:spcPts val="500"/>
              </a:spcBef>
              <a:buFontTx/>
              <a:buNone/>
              <a:defRPr sz="1600">
                <a:latin typeface="Overpass"/>
              </a:defRPr>
            </a:lvl5pPr>
          </a:lstStyle>
          <a:p>
            <a:pPr lvl="0"/>
            <a:r>
              <a:rPr lang="en-US" dirty="0" smtClean="0"/>
              <a:t>Insert copy here and icon in box to the left</a:t>
            </a:r>
            <a:endParaRPr lang="en-US" dirty="0"/>
          </a:p>
        </p:txBody>
      </p:sp>
      <p:sp>
        <p:nvSpPr>
          <p:cNvPr id="25" name="Text Placeholder 10"/>
          <p:cNvSpPr>
            <a:spLocks noGrp="1"/>
          </p:cNvSpPr>
          <p:nvPr>
            <p:ph type="body" sz="quarter" idx="34" hasCustomPrompt="1"/>
          </p:nvPr>
        </p:nvSpPr>
        <p:spPr>
          <a:xfrm>
            <a:off x="2438400" y="5105400"/>
            <a:ext cx="6019800" cy="218194"/>
          </a:xfrm>
          <a:prstGeom prst="rect">
            <a:avLst/>
          </a:prstGeom>
        </p:spPr>
        <p:txBody>
          <a:bodyPr vert="horz" lIns="0" tIns="0" rIns="0" bIns="0" anchor="b" anchorCtr="0"/>
          <a:lstStyle>
            <a:lvl1pPr marL="0" indent="0" algn="l">
              <a:spcBef>
                <a:spcPts val="0"/>
              </a:spcBef>
              <a:buFontTx/>
              <a:buNone/>
              <a:defRPr sz="1600" cap="all" baseline="0">
                <a:latin typeface="Overpass"/>
              </a:defRPr>
            </a:lvl1pPr>
            <a:lvl2pPr marL="457200" indent="0" algn="ctr">
              <a:spcBef>
                <a:spcPts val="0"/>
              </a:spcBef>
              <a:buFontTx/>
              <a:buNone/>
              <a:defRPr sz="1600" baseline="0">
                <a:latin typeface="Overpass"/>
              </a:defRPr>
            </a:lvl2pPr>
            <a:lvl3pPr marL="914400" indent="0" algn="ctr">
              <a:spcBef>
                <a:spcPts val="0"/>
              </a:spcBef>
              <a:buFontTx/>
              <a:buNone/>
              <a:defRPr sz="1600" baseline="0">
                <a:latin typeface="Overpass"/>
              </a:defRPr>
            </a:lvl3pPr>
            <a:lvl4pPr marL="1371600" indent="0" algn="ctr">
              <a:spcBef>
                <a:spcPts val="0"/>
              </a:spcBef>
              <a:buFontTx/>
              <a:buNone/>
              <a:defRPr sz="1600" baseline="0">
                <a:latin typeface="Overpass"/>
              </a:defRPr>
            </a:lvl4pPr>
            <a:lvl5pPr marL="1828800" indent="0" algn="ctr">
              <a:spcBef>
                <a:spcPts val="0"/>
              </a:spcBef>
              <a:buFontTx/>
              <a:buNone/>
              <a:defRPr sz="1600" baseline="0">
                <a:latin typeface="Overpass"/>
              </a:defRPr>
            </a:lvl5pPr>
          </a:lstStyle>
          <a:p>
            <a:pPr lvl="0"/>
            <a:r>
              <a:rPr lang="en-US" dirty="0" smtClean="0"/>
              <a:t>Subheading, max of one line</a:t>
            </a:r>
          </a:p>
        </p:txBody>
      </p:sp>
      <p:sp>
        <p:nvSpPr>
          <p:cNvPr id="27" name="Text Placeholder 12"/>
          <p:cNvSpPr>
            <a:spLocks noGrp="1"/>
          </p:cNvSpPr>
          <p:nvPr>
            <p:ph type="body" sz="quarter" idx="29" hasCustomPrompt="1"/>
          </p:nvPr>
        </p:nvSpPr>
        <p:spPr>
          <a:xfrm>
            <a:off x="685800" y="1447800"/>
            <a:ext cx="7772400" cy="38100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 marL="0" indent="0" algn="l">
              <a:lnSpc>
                <a:spcPts val="2300"/>
              </a:lnSpc>
              <a:spcBef>
                <a:spcPts val="0"/>
              </a:spcBef>
              <a:buFontTx/>
              <a:buNone/>
              <a:defRPr sz="1800" baseline="0">
                <a:latin typeface="Overpass"/>
              </a:defRPr>
            </a:lvl1pPr>
          </a:lstStyle>
          <a:p>
            <a:pPr lvl="0"/>
            <a:r>
              <a:rPr lang="en-US" dirty="0" smtClean="0"/>
              <a:t>Click to add subtitle</a:t>
            </a:r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INSERT DESIGNATOR, IF NEEDED</a:t>
            </a:r>
            <a:endParaRPr lang="en-US" dirty="0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3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6D383BF-E79F-DE40-9D33-AA3568DFE49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6" name="Title Placeholder 1"/>
          <p:cNvSpPr>
            <a:spLocks noGrp="1"/>
          </p:cNvSpPr>
          <p:nvPr>
            <p:ph type="title"/>
          </p:nvPr>
        </p:nvSpPr>
        <p:spPr>
          <a:xfrm>
            <a:off x="685800" y="0"/>
            <a:ext cx="7772400" cy="1371600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/>
          <a:p>
            <a:r>
              <a:rPr lang="en-US" dirty="0" smtClean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668558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step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685800" y="5181600"/>
            <a:ext cx="7772400" cy="838200"/>
          </a:xfrm>
          <a:prstGeom prst="rect">
            <a:avLst/>
          </a:prstGeom>
        </p:spPr>
        <p:txBody>
          <a:bodyPr vert="horz" lIns="182880" tIns="0" rIns="182880" bIns="0" anchor="ctr" anchorCtr="0"/>
          <a:lstStyle>
            <a:lvl1pPr marL="0" indent="0" algn="ctr">
              <a:spcBef>
                <a:spcPts val="0"/>
              </a:spcBef>
              <a:buFontTx/>
              <a:buNone/>
              <a:defRPr sz="1600" cap="none" baseline="0">
                <a:latin typeface="Overpass"/>
              </a:defRPr>
            </a:lvl1pPr>
            <a:lvl2pPr marL="457200" indent="0" algn="ctr">
              <a:spcBef>
                <a:spcPts val="0"/>
              </a:spcBef>
              <a:buFontTx/>
              <a:buNone/>
              <a:defRPr sz="1600" baseline="0">
                <a:latin typeface="Overpass"/>
              </a:defRPr>
            </a:lvl2pPr>
            <a:lvl3pPr marL="914400" indent="0" algn="ctr">
              <a:spcBef>
                <a:spcPts val="0"/>
              </a:spcBef>
              <a:buFontTx/>
              <a:buNone/>
              <a:defRPr sz="1600" baseline="0">
                <a:latin typeface="Overpass"/>
              </a:defRPr>
            </a:lvl3pPr>
            <a:lvl4pPr marL="1371600" indent="0" algn="ctr">
              <a:spcBef>
                <a:spcPts val="0"/>
              </a:spcBef>
              <a:buFontTx/>
              <a:buNone/>
              <a:defRPr sz="1600" baseline="0">
                <a:latin typeface="Overpass"/>
              </a:defRPr>
            </a:lvl4pPr>
            <a:lvl5pPr marL="1828800" indent="0" algn="ctr">
              <a:spcBef>
                <a:spcPts val="0"/>
              </a:spcBef>
              <a:buFontTx/>
              <a:buNone/>
              <a:defRPr sz="1600" baseline="0">
                <a:latin typeface="Overpass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685800" y="2362200"/>
            <a:ext cx="3733800" cy="2743200"/>
          </a:xfrm>
          <a:prstGeom prst="rect">
            <a:avLst/>
          </a:prstGeom>
        </p:spPr>
        <p:txBody>
          <a:bodyPr vert="horz" lIns="182880" tIns="0" rIns="182880" bIns="0" anchor="ctr" anchorCtr="0"/>
          <a:lstStyle>
            <a:lvl1pPr marL="0" indent="0" algn="ctr">
              <a:spcBef>
                <a:spcPts val="0"/>
              </a:spcBef>
              <a:buFontTx/>
              <a:buNone/>
              <a:defRPr sz="1600" cap="none" baseline="0">
                <a:solidFill>
                  <a:schemeClr val="bg1"/>
                </a:solidFill>
                <a:latin typeface="Overpass"/>
              </a:defRPr>
            </a:lvl1pPr>
            <a:lvl2pPr marL="457200" indent="0" algn="ctr">
              <a:spcBef>
                <a:spcPts val="0"/>
              </a:spcBef>
              <a:buFontTx/>
              <a:buNone/>
              <a:defRPr sz="1600" baseline="0">
                <a:latin typeface="Overpass"/>
              </a:defRPr>
            </a:lvl2pPr>
            <a:lvl3pPr marL="914400" indent="0" algn="ctr">
              <a:spcBef>
                <a:spcPts val="0"/>
              </a:spcBef>
              <a:buFontTx/>
              <a:buNone/>
              <a:defRPr sz="1600" baseline="0">
                <a:latin typeface="Overpass"/>
              </a:defRPr>
            </a:lvl3pPr>
            <a:lvl4pPr marL="1371600" indent="0" algn="ctr">
              <a:spcBef>
                <a:spcPts val="0"/>
              </a:spcBef>
              <a:buFontTx/>
              <a:buNone/>
              <a:defRPr sz="1600" baseline="0">
                <a:latin typeface="Overpass"/>
              </a:defRPr>
            </a:lvl4pPr>
            <a:lvl5pPr marL="1828800" indent="0" algn="ctr">
              <a:spcBef>
                <a:spcPts val="0"/>
              </a:spcBef>
              <a:buFontTx/>
              <a:buNone/>
              <a:defRPr sz="1600" baseline="0">
                <a:latin typeface="Overpass"/>
              </a:defRPr>
            </a:lvl5pPr>
          </a:lstStyle>
          <a:p>
            <a:pPr lvl="0"/>
            <a:r>
              <a:rPr lang="en-US" dirty="0" smtClean="0"/>
              <a:t>Insert text</a:t>
            </a:r>
          </a:p>
        </p:txBody>
      </p:sp>
      <p:sp>
        <p:nvSpPr>
          <p:cNvPr id="9" name="Text Placehold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5638800" y="2362200"/>
            <a:ext cx="2819400" cy="2743200"/>
          </a:xfrm>
          <a:prstGeom prst="rect">
            <a:avLst/>
          </a:prstGeom>
        </p:spPr>
        <p:txBody>
          <a:bodyPr vert="horz" lIns="182880" tIns="0" rIns="182880" bIns="0" anchor="ctr" anchorCtr="0"/>
          <a:lstStyle>
            <a:lvl1pPr marL="0" indent="0" algn="ctr">
              <a:spcBef>
                <a:spcPts val="0"/>
              </a:spcBef>
              <a:buFontTx/>
              <a:buNone/>
              <a:defRPr sz="1600" cap="none" baseline="0">
                <a:solidFill>
                  <a:schemeClr val="bg1"/>
                </a:solidFill>
                <a:latin typeface="Overpass"/>
              </a:defRPr>
            </a:lvl1pPr>
            <a:lvl2pPr marL="457200" indent="0" algn="ctr">
              <a:spcBef>
                <a:spcPts val="0"/>
              </a:spcBef>
              <a:buFontTx/>
              <a:buNone/>
              <a:defRPr sz="1600" baseline="0">
                <a:latin typeface="Overpass"/>
              </a:defRPr>
            </a:lvl2pPr>
            <a:lvl3pPr marL="914400" indent="0" algn="ctr">
              <a:spcBef>
                <a:spcPts val="0"/>
              </a:spcBef>
              <a:buFontTx/>
              <a:buNone/>
              <a:defRPr sz="1600" baseline="0">
                <a:latin typeface="Overpass"/>
              </a:defRPr>
            </a:lvl3pPr>
            <a:lvl4pPr marL="1371600" indent="0" algn="ctr">
              <a:spcBef>
                <a:spcPts val="0"/>
              </a:spcBef>
              <a:buFontTx/>
              <a:buNone/>
              <a:defRPr sz="1600" baseline="0">
                <a:latin typeface="Overpass"/>
              </a:defRPr>
            </a:lvl4pPr>
            <a:lvl5pPr marL="1828800" indent="0" algn="ctr">
              <a:spcBef>
                <a:spcPts val="0"/>
              </a:spcBef>
              <a:buFontTx/>
              <a:buNone/>
              <a:defRPr sz="1600" baseline="0">
                <a:latin typeface="Overpass"/>
              </a:defRPr>
            </a:lvl5pPr>
          </a:lstStyle>
          <a:p>
            <a:pPr lvl="0"/>
            <a:r>
              <a:rPr lang="en-US" dirty="0" smtClean="0"/>
              <a:t>Insert text</a:t>
            </a:r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29" hasCustomPrompt="1"/>
          </p:nvPr>
        </p:nvSpPr>
        <p:spPr>
          <a:xfrm>
            <a:off x="685800" y="1447800"/>
            <a:ext cx="7772400" cy="38100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 marL="0" indent="0" algn="l">
              <a:lnSpc>
                <a:spcPts val="2300"/>
              </a:lnSpc>
              <a:spcBef>
                <a:spcPts val="0"/>
              </a:spcBef>
              <a:buFontTx/>
              <a:buNone/>
              <a:defRPr sz="1800" baseline="0">
                <a:latin typeface="Overpass"/>
              </a:defRPr>
            </a:lvl1pPr>
          </a:lstStyle>
          <a:p>
            <a:pPr lvl="0"/>
            <a:r>
              <a:rPr lang="en-US" dirty="0" smtClean="0"/>
              <a:t>Click to add subtitle</a:t>
            </a: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3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INSERT DESIGNATOR, IF NEEDED</a:t>
            </a:r>
            <a:endParaRPr lang="en-US" dirty="0"/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3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4427E79-AFEF-FB4F-ACE7-116034A9702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3" name="Title Placeholder 1"/>
          <p:cNvSpPr>
            <a:spLocks noGrp="1"/>
          </p:cNvSpPr>
          <p:nvPr>
            <p:ph type="title"/>
          </p:nvPr>
        </p:nvSpPr>
        <p:spPr>
          <a:xfrm>
            <a:off x="685800" y="0"/>
            <a:ext cx="7772400" cy="1371600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/>
          <a:p>
            <a:r>
              <a:rPr lang="en-US" dirty="0" smtClean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22390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step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685800" y="5181600"/>
            <a:ext cx="7772400" cy="838200"/>
          </a:xfrm>
          <a:prstGeom prst="rect">
            <a:avLst/>
          </a:prstGeom>
        </p:spPr>
        <p:txBody>
          <a:bodyPr vert="horz" lIns="182880" tIns="0" rIns="182880" bIns="0" anchor="ctr" anchorCtr="0"/>
          <a:lstStyle>
            <a:lvl1pPr marL="0" indent="0" algn="ctr">
              <a:spcBef>
                <a:spcPts val="0"/>
              </a:spcBef>
              <a:buFontTx/>
              <a:buNone/>
              <a:defRPr sz="1600" cap="none" baseline="0">
                <a:latin typeface="Overpass"/>
              </a:defRPr>
            </a:lvl1pPr>
            <a:lvl2pPr marL="457200" indent="0" algn="ctr">
              <a:spcBef>
                <a:spcPts val="0"/>
              </a:spcBef>
              <a:buFontTx/>
              <a:buNone/>
              <a:defRPr sz="1600" baseline="0">
                <a:latin typeface="Overpass"/>
              </a:defRPr>
            </a:lvl2pPr>
            <a:lvl3pPr marL="914400" indent="0" algn="ctr">
              <a:spcBef>
                <a:spcPts val="0"/>
              </a:spcBef>
              <a:buFontTx/>
              <a:buNone/>
              <a:defRPr sz="1600" baseline="0">
                <a:latin typeface="Overpass"/>
              </a:defRPr>
            </a:lvl3pPr>
            <a:lvl4pPr marL="1371600" indent="0" algn="ctr">
              <a:spcBef>
                <a:spcPts val="0"/>
              </a:spcBef>
              <a:buFontTx/>
              <a:buNone/>
              <a:defRPr sz="1600" baseline="0">
                <a:latin typeface="Overpass"/>
              </a:defRPr>
            </a:lvl4pPr>
            <a:lvl5pPr marL="1828800" indent="0" algn="ctr">
              <a:spcBef>
                <a:spcPts val="0"/>
              </a:spcBef>
              <a:buFontTx/>
              <a:buNone/>
              <a:defRPr sz="1600" baseline="0">
                <a:latin typeface="Overpass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685800" y="2362200"/>
            <a:ext cx="1981200" cy="2743200"/>
          </a:xfrm>
          <a:prstGeom prst="rect">
            <a:avLst/>
          </a:prstGeom>
        </p:spPr>
        <p:txBody>
          <a:bodyPr vert="horz" lIns="182880" tIns="0" rIns="182880" bIns="0" anchor="ctr" anchorCtr="0"/>
          <a:lstStyle>
            <a:lvl1pPr marL="0" indent="0" algn="ctr">
              <a:spcBef>
                <a:spcPts val="0"/>
              </a:spcBef>
              <a:buFontTx/>
              <a:buNone/>
              <a:defRPr sz="1600" cap="none" baseline="0">
                <a:solidFill>
                  <a:schemeClr val="bg1"/>
                </a:solidFill>
                <a:latin typeface="Overpass"/>
              </a:defRPr>
            </a:lvl1pPr>
            <a:lvl2pPr marL="457200" indent="0" algn="ctr">
              <a:spcBef>
                <a:spcPts val="0"/>
              </a:spcBef>
              <a:buFontTx/>
              <a:buNone/>
              <a:defRPr sz="1600" baseline="0">
                <a:latin typeface="Overpass"/>
              </a:defRPr>
            </a:lvl2pPr>
            <a:lvl3pPr marL="914400" indent="0" algn="ctr">
              <a:spcBef>
                <a:spcPts val="0"/>
              </a:spcBef>
              <a:buFontTx/>
              <a:buNone/>
              <a:defRPr sz="1600" baseline="0">
                <a:latin typeface="Overpass"/>
              </a:defRPr>
            </a:lvl3pPr>
            <a:lvl4pPr marL="1371600" indent="0" algn="ctr">
              <a:spcBef>
                <a:spcPts val="0"/>
              </a:spcBef>
              <a:buFontTx/>
              <a:buNone/>
              <a:defRPr sz="1600" baseline="0">
                <a:latin typeface="Overpass"/>
              </a:defRPr>
            </a:lvl4pPr>
            <a:lvl5pPr marL="1828800" indent="0" algn="ctr">
              <a:spcBef>
                <a:spcPts val="0"/>
              </a:spcBef>
              <a:buFontTx/>
              <a:buNone/>
              <a:defRPr sz="1600" baseline="0">
                <a:latin typeface="Overpass"/>
              </a:defRPr>
            </a:lvl5pPr>
          </a:lstStyle>
          <a:p>
            <a:pPr lvl="0"/>
            <a:r>
              <a:rPr lang="en-US" dirty="0" smtClean="0"/>
              <a:t>Insert text</a:t>
            </a:r>
          </a:p>
        </p:txBody>
      </p:sp>
      <p:sp>
        <p:nvSpPr>
          <p:cNvPr id="9" name="Text Placehold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3314700" y="2362200"/>
            <a:ext cx="2514600" cy="2743200"/>
          </a:xfrm>
          <a:prstGeom prst="rect">
            <a:avLst/>
          </a:prstGeom>
        </p:spPr>
        <p:txBody>
          <a:bodyPr vert="horz" lIns="182880" tIns="0" rIns="182880" bIns="0" anchor="ctr" anchorCtr="0"/>
          <a:lstStyle>
            <a:lvl1pPr marL="0" indent="0" algn="ctr">
              <a:spcBef>
                <a:spcPts val="0"/>
              </a:spcBef>
              <a:buFontTx/>
              <a:buNone/>
              <a:defRPr sz="1600" cap="none" baseline="0">
                <a:solidFill>
                  <a:schemeClr val="bg1"/>
                </a:solidFill>
                <a:latin typeface="Overpass"/>
              </a:defRPr>
            </a:lvl1pPr>
            <a:lvl2pPr marL="457200" indent="0" algn="ctr">
              <a:spcBef>
                <a:spcPts val="0"/>
              </a:spcBef>
              <a:buFontTx/>
              <a:buNone/>
              <a:defRPr sz="1600" baseline="0">
                <a:latin typeface="Overpass"/>
              </a:defRPr>
            </a:lvl2pPr>
            <a:lvl3pPr marL="914400" indent="0" algn="ctr">
              <a:spcBef>
                <a:spcPts val="0"/>
              </a:spcBef>
              <a:buFontTx/>
              <a:buNone/>
              <a:defRPr sz="1600" baseline="0">
                <a:latin typeface="Overpass"/>
              </a:defRPr>
            </a:lvl3pPr>
            <a:lvl4pPr marL="1371600" indent="0" algn="ctr">
              <a:spcBef>
                <a:spcPts val="0"/>
              </a:spcBef>
              <a:buFontTx/>
              <a:buNone/>
              <a:defRPr sz="1600" baseline="0">
                <a:latin typeface="Overpass"/>
              </a:defRPr>
            </a:lvl4pPr>
            <a:lvl5pPr marL="1828800" indent="0" algn="ctr">
              <a:spcBef>
                <a:spcPts val="0"/>
              </a:spcBef>
              <a:buFontTx/>
              <a:buNone/>
              <a:defRPr sz="1600" baseline="0">
                <a:latin typeface="Overpass"/>
              </a:defRPr>
            </a:lvl5pPr>
          </a:lstStyle>
          <a:p>
            <a:pPr lvl="0"/>
            <a:r>
              <a:rPr lang="en-US" dirty="0" smtClean="0"/>
              <a:t>Insert text</a:t>
            </a: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20" hasCustomPrompt="1"/>
          </p:nvPr>
        </p:nvSpPr>
        <p:spPr>
          <a:xfrm>
            <a:off x="6477000" y="2362200"/>
            <a:ext cx="1981200" cy="2743200"/>
          </a:xfrm>
          <a:prstGeom prst="rect">
            <a:avLst/>
          </a:prstGeom>
        </p:spPr>
        <p:txBody>
          <a:bodyPr vert="horz" lIns="182880" tIns="0" rIns="182880" bIns="0" anchor="ctr" anchorCtr="0"/>
          <a:lstStyle>
            <a:lvl1pPr marL="0" indent="0" algn="ctr">
              <a:spcBef>
                <a:spcPts val="0"/>
              </a:spcBef>
              <a:buFontTx/>
              <a:buNone/>
              <a:defRPr sz="1600" cap="none" baseline="0">
                <a:solidFill>
                  <a:schemeClr val="bg1"/>
                </a:solidFill>
                <a:latin typeface="Overpass"/>
              </a:defRPr>
            </a:lvl1pPr>
            <a:lvl2pPr marL="457200" indent="0" algn="ctr">
              <a:spcBef>
                <a:spcPts val="0"/>
              </a:spcBef>
              <a:buFontTx/>
              <a:buNone/>
              <a:defRPr sz="1600" baseline="0">
                <a:latin typeface="Overpass"/>
              </a:defRPr>
            </a:lvl2pPr>
            <a:lvl3pPr marL="914400" indent="0" algn="ctr">
              <a:spcBef>
                <a:spcPts val="0"/>
              </a:spcBef>
              <a:buFontTx/>
              <a:buNone/>
              <a:defRPr sz="1600" baseline="0">
                <a:latin typeface="Overpass"/>
              </a:defRPr>
            </a:lvl3pPr>
            <a:lvl4pPr marL="1371600" indent="0" algn="ctr">
              <a:spcBef>
                <a:spcPts val="0"/>
              </a:spcBef>
              <a:buFontTx/>
              <a:buNone/>
              <a:defRPr sz="1600" baseline="0">
                <a:latin typeface="Overpass"/>
              </a:defRPr>
            </a:lvl4pPr>
            <a:lvl5pPr marL="1828800" indent="0" algn="ctr">
              <a:spcBef>
                <a:spcPts val="0"/>
              </a:spcBef>
              <a:buFontTx/>
              <a:buNone/>
              <a:defRPr sz="1600" baseline="0">
                <a:latin typeface="Overpass"/>
              </a:defRPr>
            </a:lvl5pPr>
          </a:lstStyle>
          <a:p>
            <a:pPr lvl="0"/>
            <a:r>
              <a:rPr lang="en-US" dirty="0" smtClean="0"/>
              <a:t>Insert text</a:t>
            </a:r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29" hasCustomPrompt="1"/>
          </p:nvPr>
        </p:nvSpPr>
        <p:spPr>
          <a:xfrm>
            <a:off x="685800" y="1447800"/>
            <a:ext cx="7772400" cy="38100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 marL="0" indent="0" algn="l">
              <a:lnSpc>
                <a:spcPts val="2300"/>
              </a:lnSpc>
              <a:spcBef>
                <a:spcPts val="0"/>
              </a:spcBef>
              <a:buFontTx/>
              <a:buNone/>
              <a:defRPr sz="1800" baseline="0">
                <a:latin typeface="Overpass"/>
              </a:defRPr>
            </a:lvl1pPr>
          </a:lstStyle>
          <a:p>
            <a:pPr lvl="0"/>
            <a:r>
              <a:rPr lang="en-US" dirty="0" smtClean="0"/>
              <a:t>Click to add subtitle</a:t>
            </a:r>
          </a:p>
        </p:txBody>
      </p:sp>
      <p:sp>
        <p:nvSpPr>
          <p:cNvPr id="11" name="Footer Placeholder 2"/>
          <p:cNvSpPr>
            <a:spLocks noGrp="1"/>
          </p:cNvSpPr>
          <p:nvPr>
            <p:ph type="ftr" sz="quarter" idx="3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INSERT DESIGNATOR, IF NEEDED</a:t>
            </a:r>
            <a:endParaRPr lang="en-US" dirty="0"/>
          </a:p>
        </p:txBody>
      </p:sp>
      <p:sp>
        <p:nvSpPr>
          <p:cNvPr id="13" name="Slide Number Placeholder 3"/>
          <p:cNvSpPr>
            <a:spLocks noGrp="1"/>
          </p:cNvSpPr>
          <p:nvPr>
            <p:ph type="sldNum" sz="quarter" idx="3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49C6C9-5832-7E47-87B1-C5BBA939AF6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Title Placeholder 1"/>
          <p:cNvSpPr>
            <a:spLocks noGrp="1"/>
          </p:cNvSpPr>
          <p:nvPr>
            <p:ph type="title"/>
          </p:nvPr>
        </p:nvSpPr>
        <p:spPr>
          <a:xfrm>
            <a:off x="685800" y="0"/>
            <a:ext cx="7772400" cy="1371600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/>
          <a:p>
            <a:r>
              <a:rPr lang="en-US" dirty="0" smtClean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84001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685800" y="2667000"/>
            <a:ext cx="77724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INSERT DIVIDER COPY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091139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>
            <a:spLocks noGrp="1"/>
          </p:cNvSpPr>
          <p:nvPr>
            <p:ph type="title"/>
          </p:nvPr>
        </p:nvSpPr>
        <p:spPr>
          <a:xfrm>
            <a:off x="2057400" y="2895600"/>
            <a:ext cx="6400800" cy="70408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dirty="0" smtClean="0"/>
              <a:t>Thank you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356644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ructur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>
            <a:spLocks noGrp="1"/>
          </p:cNvSpPr>
          <p:nvPr>
            <p:ph type="title"/>
          </p:nvPr>
        </p:nvSpPr>
        <p:spPr>
          <a:xfrm>
            <a:off x="2057400" y="2895600"/>
            <a:ext cx="6400800" cy="70408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dirty="0" smtClean="0"/>
              <a:t>Thank you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376981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tur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>
            <a:spLocks noGrp="1"/>
          </p:cNvSpPr>
          <p:nvPr>
            <p:ph type="title"/>
          </p:nvPr>
        </p:nvSpPr>
        <p:spPr>
          <a:xfrm>
            <a:off x="2057400" y="2895600"/>
            <a:ext cx="6400800" cy="70408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dirty="0" smtClean="0"/>
              <a:t>Thank you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4861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 structur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685800" y="2667000"/>
            <a:ext cx="77724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INSERT DIVIDER COPY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64025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 natur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685800" y="2667000"/>
            <a:ext cx="77724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INSERT DIVIDER COPY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27128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peaker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:\Juline Toh\3-1500279 RHforum2015\_3-1500279 RHforum2015_Tokyo_PPT V4\3-1500279 RHforum2015_Tokyo_PPT V4_4x3_3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Content Placeholder 18"/>
          <p:cNvSpPr>
            <a:spLocks noGrp="1"/>
          </p:cNvSpPr>
          <p:nvPr>
            <p:ph sz="quarter" idx="10"/>
          </p:nvPr>
        </p:nvSpPr>
        <p:spPr>
          <a:xfrm>
            <a:off x="381000" y="1701800"/>
            <a:ext cx="8534400" cy="4673600"/>
          </a:xfrm>
          <a:prstGeom prst="rect">
            <a:avLst/>
          </a:prstGeom>
        </p:spPr>
        <p:txBody>
          <a:bodyPr/>
          <a:lstStyle>
            <a:lvl1pPr>
              <a:defRPr sz="2800">
                <a:latin typeface="Overpass" panose="020B0503020203020203" pitchFamily="34" charset="0"/>
              </a:defRPr>
            </a:lvl1pPr>
            <a:lvl2pPr>
              <a:defRPr sz="2400">
                <a:latin typeface="Overpass" panose="020B0503020203020203" pitchFamily="34" charset="0"/>
              </a:defRPr>
            </a:lvl2pPr>
            <a:lvl3pPr>
              <a:defRPr sz="2000">
                <a:latin typeface="Overpass" panose="020B0503020203020203" pitchFamily="34" charset="0"/>
              </a:defRPr>
            </a:lvl3pPr>
            <a:lvl4pPr>
              <a:defRPr sz="1800">
                <a:latin typeface="Overpass" panose="020B0503020203020203" pitchFamily="34" charset="0"/>
              </a:defRPr>
            </a:lvl4pPr>
            <a:lvl5pPr>
              <a:defRPr sz="1800">
                <a:latin typeface="Overpass" panose="020B0503020203020203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5" name="Picture 2" descr="P:\Team3\057_Redhat\1. Active projects\3000-1500279 FY2016_Red Hat Forum_Learn_Network_Experience Open Source\4. Online Assets\PPT\PPT Design &amp; RHF Logos\RHF Logo White Andy\Logos\rh-forum-apac-logo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25" y="314325"/>
            <a:ext cx="1887968" cy="822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57400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685800" y="2286000"/>
            <a:ext cx="3886200" cy="30480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spcBef>
                <a:spcPts val="0"/>
              </a:spcBef>
              <a:buFontTx/>
              <a:buNone/>
              <a:defRPr sz="1800" baseline="0">
                <a:latin typeface="Overpass"/>
              </a:defRPr>
            </a:lvl1pPr>
          </a:lstStyle>
          <a:p>
            <a:pPr lvl="0"/>
            <a:r>
              <a:rPr lang="en-US" dirty="0" smtClean="0"/>
              <a:t>8:00AM—9:00AM</a:t>
            </a:r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685800" y="2590800"/>
            <a:ext cx="3886200" cy="228600"/>
          </a:xfrm>
          <a:prstGeom prst="rect">
            <a:avLst/>
          </a:prstGeom>
        </p:spPr>
        <p:txBody>
          <a:bodyPr vert="horz" lIns="0" tIns="0" rIns="0" bIns="0">
            <a:normAutofit/>
          </a:bodyPr>
          <a:lstStyle>
            <a:lvl1pPr marL="0" indent="0" algn="l">
              <a:spcBef>
                <a:spcPts val="0"/>
              </a:spcBef>
              <a:buFontTx/>
              <a:buNone/>
              <a:defRPr sz="1400" cap="all" baseline="0">
                <a:solidFill>
                  <a:srgbClr val="4C4C4C"/>
                </a:solidFill>
                <a:latin typeface="Overpass"/>
              </a:defRPr>
            </a:lvl1pPr>
          </a:lstStyle>
          <a:p>
            <a:pPr lvl="0"/>
            <a:r>
              <a:rPr lang="en-US" dirty="0" smtClean="0"/>
              <a:t>Name of topic</a:t>
            </a:r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685800" y="3124200"/>
            <a:ext cx="3886200" cy="30480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spcBef>
                <a:spcPts val="0"/>
              </a:spcBef>
              <a:buFontTx/>
              <a:buNone/>
              <a:defRPr sz="1800" baseline="0">
                <a:latin typeface="Overpass"/>
              </a:defRPr>
            </a:lvl1pPr>
          </a:lstStyle>
          <a:p>
            <a:pPr lvl="0"/>
            <a:r>
              <a:rPr lang="en-US" dirty="0" smtClean="0"/>
              <a:t>8:00AM—9:00AM</a:t>
            </a:r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685800" y="3429000"/>
            <a:ext cx="3886200" cy="228600"/>
          </a:xfrm>
          <a:prstGeom prst="rect">
            <a:avLst/>
          </a:prstGeom>
        </p:spPr>
        <p:txBody>
          <a:bodyPr vert="horz" lIns="0" tIns="0" rIns="0" bIns="0">
            <a:normAutofit/>
          </a:bodyPr>
          <a:lstStyle>
            <a:lvl1pPr marL="0" indent="0" algn="l">
              <a:spcBef>
                <a:spcPts val="0"/>
              </a:spcBef>
              <a:buFontTx/>
              <a:buNone/>
              <a:defRPr sz="1400" cap="all" baseline="0">
                <a:solidFill>
                  <a:srgbClr val="4C4C4C"/>
                </a:solidFill>
                <a:latin typeface="Overpass"/>
              </a:defRPr>
            </a:lvl1pPr>
          </a:lstStyle>
          <a:p>
            <a:pPr lvl="0"/>
            <a:r>
              <a:rPr lang="en-US" dirty="0" smtClean="0"/>
              <a:t>Name of topic</a:t>
            </a:r>
          </a:p>
        </p:txBody>
      </p:sp>
      <p:sp>
        <p:nvSpPr>
          <p:cNvPr id="18" name="Text Placeholder 12"/>
          <p:cNvSpPr>
            <a:spLocks noGrp="1"/>
          </p:cNvSpPr>
          <p:nvPr>
            <p:ph type="body" sz="quarter" idx="17" hasCustomPrompt="1"/>
          </p:nvPr>
        </p:nvSpPr>
        <p:spPr>
          <a:xfrm>
            <a:off x="685800" y="3962400"/>
            <a:ext cx="3886200" cy="30480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spcBef>
                <a:spcPts val="0"/>
              </a:spcBef>
              <a:buFontTx/>
              <a:buNone/>
              <a:defRPr sz="1800" baseline="0">
                <a:latin typeface="Overpass"/>
              </a:defRPr>
            </a:lvl1pPr>
          </a:lstStyle>
          <a:p>
            <a:pPr lvl="0"/>
            <a:r>
              <a:rPr lang="en-US" dirty="0" smtClean="0"/>
              <a:t>8:00AM—9:00AM</a:t>
            </a:r>
          </a:p>
        </p:txBody>
      </p:sp>
      <p:sp>
        <p:nvSpPr>
          <p:cNvPr id="19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685800" y="4267200"/>
            <a:ext cx="3886200" cy="228600"/>
          </a:xfrm>
          <a:prstGeom prst="rect">
            <a:avLst/>
          </a:prstGeom>
        </p:spPr>
        <p:txBody>
          <a:bodyPr vert="horz" lIns="0" tIns="0" rIns="0" bIns="0">
            <a:normAutofit/>
          </a:bodyPr>
          <a:lstStyle>
            <a:lvl1pPr marL="0" indent="0" algn="l">
              <a:spcBef>
                <a:spcPts val="0"/>
              </a:spcBef>
              <a:buFontTx/>
              <a:buNone/>
              <a:defRPr sz="1400" cap="all" baseline="0">
                <a:solidFill>
                  <a:srgbClr val="4C4C4C"/>
                </a:solidFill>
                <a:latin typeface="Overpass"/>
              </a:defRPr>
            </a:lvl1pPr>
          </a:lstStyle>
          <a:p>
            <a:pPr lvl="0"/>
            <a:r>
              <a:rPr lang="en-US" dirty="0" smtClean="0"/>
              <a:t>Name of topic</a:t>
            </a:r>
          </a:p>
        </p:txBody>
      </p:sp>
      <p:sp>
        <p:nvSpPr>
          <p:cNvPr id="20" name="Text Placeholder 12"/>
          <p:cNvSpPr>
            <a:spLocks noGrp="1"/>
          </p:cNvSpPr>
          <p:nvPr>
            <p:ph type="body" sz="quarter" idx="19" hasCustomPrompt="1"/>
          </p:nvPr>
        </p:nvSpPr>
        <p:spPr>
          <a:xfrm>
            <a:off x="685800" y="4800600"/>
            <a:ext cx="3886200" cy="30480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spcBef>
                <a:spcPts val="0"/>
              </a:spcBef>
              <a:buFontTx/>
              <a:buNone/>
              <a:defRPr sz="1800" baseline="0">
                <a:latin typeface="Overpass"/>
              </a:defRPr>
            </a:lvl1pPr>
          </a:lstStyle>
          <a:p>
            <a:pPr lvl="0"/>
            <a:r>
              <a:rPr lang="en-US" dirty="0" smtClean="0"/>
              <a:t>8:00AM—9:00AM</a:t>
            </a:r>
          </a:p>
        </p:txBody>
      </p:sp>
      <p:sp>
        <p:nvSpPr>
          <p:cNvPr id="21" name="Text Placeholder 12"/>
          <p:cNvSpPr>
            <a:spLocks noGrp="1"/>
          </p:cNvSpPr>
          <p:nvPr>
            <p:ph type="body" sz="quarter" idx="20" hasCustomPrompt="1"/>
          </p:nvPr>
        </p:nvSpPr>
        <p:spPr>
          <a:xfrm>
            <a:off x="685800" y="5105400"/>
            <a:ext cx="3886200" cy="228600"/>
          </a:xfrm>
          <a:prstGeom prst="rect">
            <a:avLst/>
          </a:prstGeom>
        </p:spPr>
        <p:txBody>
          <a:bodyPr vert="horz" lIns="0" tIns="0" rIns="0" bIns="0">
            <a:normAutofit/>
          </a:bodyPr>
          <a:lstStyle>
            <a:lvl1pPr marL="0" indent="0" algn="l">
              <a:spcBef>
                <a:spcPts val="0"/>
              </a:spcBef>
              <a:buFontTx/>
              <a:buNone/>
              <a:defRPr sz="1400" cap="all" baseline="0">
                <a:solidFill>
                  <a:srgbClr val="4C4C4C"/>
                </a:solidFill>
                <a:latin typeface="Overpass"/>
              </a:defRPr>
            </a:lvl1pPr>
          </a:lstStyle>
          <a:p>
            <a:pPr lvl="0"/>
            <a:r>
              <a:rPr lang="en-US" dirty="0" smtClean="0"/>
              <a:t>Name of topic</a:t>
            </a:r>
          </a:p>
        </p:txBody>
      </p:sp>
      <p:sp>
        <p:nvSpPr>
          <p:cNvPr id="22" name="Text Placeholder 12"/>
          <p:cNvSpPr>
            <a:spLocks noGrp="1"/>
          </p:cNvSpPr>
          <p:nvPr>
            <p:ph type="body" sz="quarter" idx="21" hasCustomPrompt="1"/>
          </p:nvPr>
        </p:nvSpPr>
        <p:spPr>
          <a:xfrm>
            <a:off x="4572000" y="2286000"/>
            <a:ext cx="3886200" cy="30480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spcBef>
                <a:spcPts val="0"/>
              </a:spcBef>
              <a:buFontTx/>
              <a:buNone/>
              <a:defRPr sz="1800" baseline="0">
                <a:latin typeface="Overpass"/>
              </a:defRPr>
            </a:lvl1pPr>
          </a:lstStyle>
          <a:p>
            <a:pPr lvl="0"/>
            <a:r>
              <a:rPr lang="en-US" dirty="0" smtClean="0"/>
              <a:t>8:00AM—9:00AM</a:t>
            </a:r>
          </a:p>
        </p:txBody>
      </p:sp>
      <p:sp>
        <p:nvSpPr>
          <p:cNvPr id="23" name="Text Placeholder 12"/>
          <p:cNvSpPr>
            <a:spLocks noGrp="1"/>
          </p:cNvSpPr>
          <p:nvPr>
            <p:ph type="body" sz="quarter" idx="22" hasCustomPrompt="1"/>
          </p:nvPr>
        </p:nvSpPr>
        <p:spPr>
          <a:xfrm>
            <a:off x="4572000" y="2590800"/>
            <a:ext cx="3886200" cy="228600"/>
          </a:xfrm>
          <a:prstGeom prst="rect">
            <a:avLst/>
          </a:prstGeom>
        </p:spPr>
        <p:txBody>
          <a:bodyPr vert="horz" lIns="0" tIns="0" rIns="0" bIns="0">
            <a:normAutofit/>
          </a:bodyPr>
          <a:lstStyle>
            <a:lvl1pPr marL="0" marR="0" indent="0" algn="l" defTabSz="4572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400" cap="all" baseline="0">
                <a:solidFill>
                  <a:srgbClr val="4C4C4C"/>
                </a:solidFill>
                <a:latin typeface="Overpass"/>
              </a:defRPr>
            </a:lvl1pPr>
          </a:lstStyle>
          <a:p>
            <a:pPr lvl="0"/>
            <a:r>
              <a:rPr lang="en-US" dirty="0" smtClean="0"/>
              <a:t>Name of topic</a:t>
            </a:r>
          </a:p>
        </p:txBody>
      </p:sp>
      <p:sp>
        <p:nvSpPr>
          <p:cNvPr id="24" name="Text Placeholder 12"/>
          <p:cNvSpPr>
            <a:spLocks noGrp="1"/>
          </p:cNvSpPr>
          <p:nvPr>
            <p:ph type="body" sz="quarter" idx="23" hasCustomPrompt="1"/>
          </p:nvPr>
        </p:nvSpPr>
        <p:spPr>
          <a:xfrm>
            <a:off x="4572000" y="3124200"/>
            <a:ext cx="3886200" cy="30480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spcBef>
                <a:spcPts val="0"/>
              </a:spcBef>
              <a:buFontTx/>
              <a:buNone/>
              <a:defRPr sz="1800" baseline="0">
                <a:latin typeface="Overpass"/>
              </a:defRPr>
            </a:lvl1pPr>
          </a:lstStyle>
          <a:p>
            <a:pPr lvl="0"/>
            <a:r>
              <a:rPr lang="en-US" dirty="0" smtClean="0"/>
              <a:t>8:00AM—9:00AM</a:t>
            </a:r>
          </a:p>
        </p:txBody>
      </p:sp>
      <p:sp>
        <p:nvSpPr>
          <p:cNvPr id="25" name="Text Placeholder 12"/>
          <p:cNvSpPr>
            <a:spLocks noGrp="1"/>
          </p:cNvSpPr>
          <p:nvPr>
            <p:ph type="body" sz="quarter" idx="24" hasCustomPrompt="1"/>
          </p:nvPr>
        </p:nvSpPr>
        <p:spPr>
          <a:xfrm>
            <a:off x="4572000" y="3429000"/>
            <a:ext cx="3886200" cy="228600"/>
          </a:xfrm>
          <a:prstGeom prst="rect">
            <a:avLst/>
          </a:prstGeom>
        </p:spPr>
        <p:txBody>
          <a:bodyPr vert="horz" lIns="0" tIns="0" rIns="0" bIns="0">
            <a:normAutofit/>
          </a:bodyPr>
          <a:lstStyle>
            <a:lvl1pPr marL="0" indent="0" algn="l">
              <a:spcBef>
                <a:spcPts val="0"/>
              </a:spcBef>
              <a:buFontTx/>
              <a:buNone/>
              <a:defRPr sz="1400" cap="all" baseline="0">
                <a:solidFill>
                  <a:srgbClr val="4C4C4C"/>
                </a:solidFill>
                <a:latin typeface="Overpass"/>
              </a:defRPr>
            </a:lvl1pPr>
          </a:lstStyle>
          <a:p>
            <a:pPr lvl="0"/>
            <a:r>
              <a:rPr lang="en-US" dirty="0" smtClean="0"/>
              <a:t>Name of topic</a:t>
            </a:r>
          </a:p>
        </p:txBody>
      </p:sp>
      <p:sp>
        <p:nvSpPr>
          <p:cNvPr id="26" name="Text Placeholder 12"/>
          <p:cNvSpPr>
            <a:spLocks noGrp="1"/>
          </p:cNvSpPr>
          <p:nvPr>
            <p:ph type="body" sz="quarter" idx="25" hasCustomPrompt="1"/>
          </p:nvPr>
        </p:nvSpPr>
        <p:spPr>
          <a:xfrm>
            <a:off x="4572000" y="3962400"/>
            <a:ext cx="3886200" cy="30480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spcBef>
                <a:spcPts val="0"/>
              </a:spcBef>
              <a:buFontTx/>
              <a:buNone/>
              <a:defRPr sz="1800" baseline="0">
                <a:latin typeface="Overpass"/>
              </a:defRPr>
            </a:lvl1pPr>
          </a:lstStyle>
          <a:p>
            <a:pPr lvl="0"/>
            <a:r>
              <a:rPr lang="en-US" dirty="0" smtClean="0"/>
              <a:t>8:00AM—9:00AM</a:t>
            </a:r>
          </a:p>
        </p:txBody>
      </p:sp>
      <p:sp>
        <p:nvSpPr>
          <p:cNvPr id="27" name="Text Placeholder 12"/>
          <p:cNvSpPr>
            <a:spLocks noGrp="1"/>
          </p:cNvSpPr>
          <p:nvPr>
            <p:ph type="body" sz="quarter" idx="26" hasCustomPrompt="1"/>
          </p:nvPr>
        </p:nvSpPr>
        <p:spPr>
          <a:xfrm>
            <a:off x="4572000" y="4267200"/>
            <a:ext cx="3886200" cy="228600"/>
          </a:xfrm>
          <a:prstGeom prst="rect">
            <a:avLst/>
          </a:prstGeom>
        </p:spPr>
        <p:txBody>
          <a:bodyPr vert="horz" lIns="0" tIns="0" rIns="0" bIns="0">
            <a:normAutofit/>
          </a:bodyPr>
          <a:lstStyle>
            <a:lvl1pPr marL="0" indent="0" algn="l">
              <a:spcBef>
                <a:spcPts val="0"/>
              </a:spcBef>
              <a:buFontTx/>
              <a:buNone/>
              <a:defRPr sz="1400" cap="all" baseline="0">
                <a:solidFill>
                  <a:srgbClr val="4C4C4C"/>
                </a:solidFill>
                <a:latin typeface="Overpass"/>
              </a:defRPr>
            </a:lvl1pPr>
          </a:lstStyle>
          <a:p>
            <a:pPr lvl="0"/>
            <a:r>
              <a:rPr lang="en-US" dirty="0" smtClean="0"/>
              <a:t>Name of topic</a:t>
            </a:r>
          </a:p>
        </p:txBody>
      </p:sp>
      <p:sp>
        <p:nvSpPr>
          <p:cNvPr id="28" name="Text Placeholder 12"/>
          <p:cNvSpPr>
            <a:spLocks noGrp="1"/>
          </p:cNvSpPr>
          <p:nvPr>
            <p:ph type="body" sz="quarter" idx="27" hasCustomPrompt="1"/>
          </p:nvPr>
        </p:nvSpPr>
        <p:spPr>
          <a:xfrm>
            <a:off x="4572000" y="4800600"/>
            <a:ext cx="3886200" cy="30480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spcBef>
                <a:spcPts val="0"/>
              </a:spcBef>
              <a:buFontTx/>
              <a:buNone/>
              <a:defRPr sz="1800" baseline="0">
                <a:latin typeface="Overpass"/>
              </a:defRPr>
            </a:lvl1pPr>
          </a:lstStyle>
          <a:p>
            <a:pPr lvl="0"/>
            <a:r>
              <a:rPr lang="en-US" dirty="0" smtClean="0"/>
              <a:t>8:00AM—9:00AM</a:t>
            </a:r>
          </a:p>
        </p:txBody>
      </p:sp>
      <p:sp>
        <p:nvSpPr>
          <p:cNvPr id="29" name="Text Placeholder 12"/>
          <p:cNvSpPr>
            <a:spLocks noGrp="1"/>
          </p:cNvSpPr>
          <p:nvPr>
            <p:ph type="body" sz="quarter" idx="28" hasCustomPrompt="1"/>
          </p:nvPr>
        </p:nvSpPr>
        <p:spPr>
          <a:xfrm>
            <a:off x="4572000" y="5105400"/>
            <a:ext cx="3886200" cy="228600"/>
          </a:xfrm>
          <a:prstGeom prst="rect">
            <a:avLst/>
          </a:prstGeom>
        </p:spPr>
        <p:txBody>
          <a:bodyPr vert="horz" lIns="0" tIns="0" rIns="0" bIns="0">
            <a:normAutofit/>
          </a:bodyPr>
          <a:lstStyle>
            <a:lvl1pPr marL="0" indent="0" algn="l">
              <a:spcBef>
                <a:spcPts val="0"/>
              </a:spcBef>
              <a:buFontTx/>
              <a:buNone/>
              <a:defRPr sz="1400" cap="all" baseline="0">
                <a:solidFill>
                  <a:srgbClr val="4C4C4C"/>
                </a:solidFill>
                <a:latin typeface="Overpass"/>
              </a:defRPr>
            </a:lvl1pPr>
          </a:lstStyle>
          <a:p>
            <a:pPr lvl="0"/>
            <a:r>
              <a:rPr lang="en-US" dirty="0" smtClean="0"/>
              <a:t>Name of topic</a:t>
            </a:r>
          </a:p>
        </p:txBody>
      </p:sp>
      <p:sp>
        <p:nvSpPr>
          <p:cNvPr id="31" name="Text Placeholder 12"/>
          <p:cNvSpPr>
            <a:spLocks noGrp="1"/>
          </p:cNvSpPr>
          <p:nvPr>
            <p:ph type="body" sz="quarter" idx="29" hasCustomPrompt="1"/>
          </p:nvPr>
        </p:nvSpPr>
        <p:spPr>
          <a:xfrm>
            <a:off x="685800" y="1447800"/>
            <a:ext cx="7772400" cy="38100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 marL="0" indent="0" algn="l">
              <a:lnSpc>
                <a:spcPts val="2300"/>
              </a:lnSpc>
              <a:spcBef>
                <a:spcPts val="0"/>
              </a:spcBef>
              <a:buFontTx/>
              <a:buNone/>
              <a:defRPr sz="1800" baseline="0">
                <a:latin typeface="Overpass"/>
              </a:defRPr>
            </a:lvl1pPr>
          </a:lstStyle>
          <a:p>
            <a:pPr lvl="0"/>
            <a:r>
              <a:rPr lang="en-US" dirty="0" smtClean="0"/>
              <a:t>Date and/or time of event</a:t>
            </a:r>
          </a:p>
        </p:txBody>
      </p:sp>
      <p:sp>
        <p:nvSpPr>
          <p:cNvPr id="30" name="Footer Placeholder 4"/>
          <p:cNvSpPr>
            <a:spLocks noGrp="1"/>
          </p:cNvSpPr>
          <p:nvPr>
            <p:ph type="ftr" sz="quarter" idx="3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INSERT DESIGNATOR, IF NEEDED</a:t>
            </a:r>
            <a:endParaRPr lang="en-US" dirty="0"/>
          </a:p>
        </p:txBody>
      </p:sp>
      <p:sp>
        <p:nvSpPr>
          <p:cNvPr id="32" name="Slide Number Placeholder 5"/>
          <p:cNvSpPr>
            <a:spLocks noGrp="1"/>
          </p:cNvSpPr>
          <p:nvPr>
            <p:ph type="sldNum" sz="quarter" idx="3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91CF537-3CA9-044C-A39D-1335674A061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3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85800" y="0"/>
            <a:ext cx="7772400" cy="1371600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/>
          <a:p>
            <a:r>
              <a:rPr lang="en-US" dirty="0" smtClean="0"/>
              <a:t>Agenda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7794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2362200"/>
            <a:ext cx="7772400" cy="13716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3600" cap="all">
                <a:latin typeface="Overpass"/>
              </a:defRPr>
            </a:lvl1pPr>
          </a:lstStyle>
          <a:p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INSERT DESIGNATOR, IF NEEDED</a:t>
            </a:r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4BCBD6B-33F8-A743-AFBE-F359BFE1E4C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26385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9" Type="http://schemas.openxmlformats.org/officeDocument/2006/relationships/image" Target="../media/image1.png"/><Relationship Id="rId10" Type="http://schemas.openxmlformats.org/officeDocument/2006/relationships/image" Target="../media/image2.png"/><Relationship Id="rId11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7.xml"/><Relationship Id="rId21" Type="http://schemas.openxmlformats.org/officeDocument/2006/relationships/slideLayout" Target="../slideLayouts/slideLayout28.xml"/><Relationship Id="rId22" Type="http://schemas.openxmlformats.org/officeDocument/2006/relationships/slideLayout" Target="../slideLayouts/slideLayout29.xml"/><Relationship Id="rId23" Type="http://schemas.openxmlformats.org/officeDocument/2006/relationships/slideLayout" Target="../slideLayouts/slideLayout30.xml"/><Relationship Id="rId24" Type="http://schemas.openxmlformats.org/officeDocument/2006/relationships/theme" Target="../theme/theme2.xml"/><Relationship Id="rId25" Type="http://schemas.openxmlformats.org/officeDocument/2006/relationships/image" Target="../media/image11.png"/><Relationship Id="rId26" Type="http://schemas.openxmlformats.org/officeDocument/2006/relationships/image" Target="../media/image12.png"/><Relationship Id="rId10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22.xml"/><Relationship Id="rId16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5.xml"/><Relationship Id="rId19" Type="http://schemas.openxmlformats.org/officeDocument/2006/relationships/slideLayout" Target="../slideLayouts/slideLayout26.xml"/><Relationship Id="rId1" Type="http://schemas.openxmlformats.org/officeDocument/2006/relationships/slideLayout" Target="../slideLayouts/slideLayout8.xml"/><Relationship Id="rId2" Type="http://schemas.openxmlformats.org/officeDocument/2006/relationships/slideLayout" Target="../slideLayouts/slideLayout9.xml"/><Relationship Id="rId3" Type="http://schemas.openxmlformats.org/officeDocument/2006/relationships/slideLayout" Target="../slideLayouts/slideLayout10.xml"/><Relationship Id="rId4" Type="http://schemas.openxmlformats.org/officeDocument/2006/relationships/slideLayout" Target="../slideLayouts/slideLayout11.xml"/><Relationship Id="rId5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4.xml"/><Relationship Id="rId8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3.xml"/><Relationship Id="rId4" Type="http://schemas.openxmlformats.org/officeDocument/2006/relationships/theme" Target="../theme/theme3.xml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12.png"/><Relationship Id="rId1" Type="http://schemas.openxmlformats.org/officeDocument/2006/relationships/slideLayout" Target="../slideLayouts/slideLayout31.xml"/><Relationship Id="rId2" Type="http://schemas.openxmlformats.org/officeDocument/2006/relationships/slideLayout" Target="../slideLayouts/slideLayout32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7" Type="http://schemas.openxmlformats.org/officeDocument/2006/relationships/theme" Target="../theme/theme4.xml"/><Relationship Id="rId8" Type="http://schemas.openxmlformats.org/officeDocument/2006/relationships/image" Target="../media/image11.png"/><Relationship Id="rId9" Type="http://schemas.openxmlformats.org/officeDocument/2006/relationships/image" Target="../media/image19.png"/><Relationship Id="rId10" Type="http://schemas.openxmlformats.org/officeDocument/2006/relationships/image" Target="../media/image12.png"/><Relationship Id="rId1" Type="http://schemas.openxmlformats.org/officeDocument/2006/relationships/slideLayout" Target="../slideLayouts/slideLayout34.xml"/><Relationship Id="rId2" Type="http://schemas.openxmlformats.org/officeDocument/2006/relationships/slideLayout" Target="../slideLayouts/slideLayout35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2.xml"/><Relationship Id="rId4" Type="http://schemas.openxmlformats.org/officeDocument/2006/relationships/theme" Target="../theme/theme5.xml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7" Type="http://schemas.openxmlformats.org/officeDocument/2006/relationships/image" Target="../media/image28.png"/><Relationship Id="rId8" Type="http://schemas.openxmlformats.org/officeDocument/2006/relationships/image" Target="../media/image29.png"/><Relationship Id="rId9" Type="http://schemas.openxmlformats.org/officeDocument/2006/relationships/image" Target="../media/image30.png"/><Relationship Id="rId10" Type="http://schemas.openxmlformats.org/officeDocument/2006/relationships/image" Target="../media/image31.png"/><Relationship Id="rId11" Type="http://schemas.openxmlformats.org/officeDocument/2006/relationships/image" Target="../media/image3.png"/><Relationship Id="rId1" Type="http://schemas.openxmlformats.org/officeDocument/2006/relationships/slideLayout" Target="../slideLayouts/slideLayout40.xml"/><Relationship Id="rId2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9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laceholder 3" descr="10000201000001180000005ABFF84208.png"/>
          <p:cNvPicPr>
            <a:picLocks noGrp="1"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7025" y="6354763"/>
            <a:ext cx="852488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 descr="rhte-logo_grey_font.svg-g8249-666.png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066800"/>
            <a:ext cx="2362200" cy="87540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5968" r:id="rId1"/>
    <p:sldLayoutId id="2147485985" r:id="rId2"/>
    <p:sldLayoutId id="2147485986" r:id="rId3"/>
    <p:sldLayoutId id="2147485987" r:id="rId4"/>
    <p:sldLayoutId id="2147485988" r:id="rId5"/>
    <p:sldLayoutId id="2147485989" r:id="rId6"/>
    <p:sldLayoutId id="2147486007" r:id="rId7"/>
  </p:sldLayoutIdLst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 kern="1200" cap="all">
          <a:solidFill>
            <a:srgbClr val="FFFFFF"/>
          </a:solidFill>
          <a:latin typeface="Overpass"/>
          <a:ea typeface="ＭＳ Ｐゴシック" pitchFamily="-103" charset="-128"/>
          <a:cs typeface="ＭＳ Ｐゴシック" pitchFamily="-103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>
          <a:solidFill>
            <a:srgbClr val="FFFFFF"/>
          </a:solidFill>
          <a:latin typeface="Overpass" charset="0"/>
          <a:ea typeface="ＭＳ Ｐゴシック" pitchFamily="-103" charset="-128"/>
          <a:cs typeface="ＭＳ Ｐゴシック" pitchFamily="-103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>
          <a:solidFill>
            <a:srgbClr val="FFFFFF"/>
          </a:solidFill>
          <a:latin typeface="Overpass" charset="0"/>
          <a:ea typeface="ＭＳ Ｐゴシック" pitchFamily="-103" charset="-128"/>
          <a:cs typeface="ＭＳ Ｐゴシック" pitchFamily="-103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>
          <a:solidFill>
            <a:srgbClr val="FFFFFF"/>
          </a:solidFill>
          <a:latin typeface="Overpass" charset="0"/>
          <a:ea typeface="ＭＳ Ｐゴシック" pitchFamily="-103" charset="-128"/>
          <a:cs typeface="ＭＳ Ｐゴシック" pitchFamily="-103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>
          <a:solidFill>
            <a:srgbClr val="FFFFFF"/>
          </a:solidFill>
          <a:latin typeface="Overpass" charset="0"/>
          <a:ea typeface="ＭＳ Ｐゴシック" pitchFamily="-103" charset="-128"/>
          <a:cs typeface="ＭＳ Ｐゴシック" pitchFamily="-103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3200">
          <a:solidFill>
            <a:srgbClr val="FFFFFF"/>
          </a:solidFill>
          <a:latin typeface="Overpass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200">
          <a:solidFill>
            <a:srgbClr val="FFFFFF"/>
          </a:solidFill>
          <a:latin typeface="Overpass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200">
          <a:solidFill>
            <a:srgbClr val="FFFFFF"/>
          </a:solidFill>
          <a:latin typeface="Overpass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200">
          <a:solidFill>
            <a:srgbClr val="FFFFFF"/>
          </a:solidFill>
          <a:latin typeface="Overpass" charset="0"/>
        </a:defRPr>
      </a:lvl9pPr>
    </p:titleStyle>
    <p:bodyStyle>
      <a:lvl1pPr marL="342900" indent="-342900" algn="l" rtl="0" eaLnBrk="0" fontAlgn="base" hangingPunct="0">
        <a:spcBef>
          <a:spcPct val="0"/>
        </a:spcBef>
        <a:spcAft>
          <a:spcPts val="1413"/>
        </a:spcAft>
        <a:defRPr sz="1600" kern="1200">
          <a:solidFill>
            <a:srgbClr val="FFFFFF"/>
          </a:solidFill>
          <a:latin typeface="Overpass"/>
          <a:ea typeface="ＭＳ Ｐゴシック" pitchFamily="-103" charset="-128"/>
          <a:cs typeface="ＭＳ Ｐゴシック" pitchFamily="-103" charset="-128"/>
        </a:defRPr>
      </a:lvl1pPr>
      <a:lvl2pPr marL="742950" indent="-285750" algn="l" rtl="0" eaLnBrk="0" fontAlgn="base" hangingPunct="0">
        <a:spcBef>
          <a:spcPct val="0"/>
        </a:spcBef>
        <a:spcAft>
          <a:spcPts val="1138"/>
        </a:spcAft>
        <a:defRPr sz="1600">
          <a:solidFill>
            <a:srgbClr val="FFFFFF"/>
          </a:solidFill>
          <a:latin typeface="Overpass"/>
          <a:ea typeface="ＭＳ Ｐゴシック" charset="-128"/>
          <a:cs typeface="+mn-cs"/>
        </a:defRPr>
      </a:lvl2pPr>
      <a:lvl3pPr marL="1143000" indent="-228600" algn="l" rtl="0" eaLnBrk="0" fontAlgn="base" hangingPunct="0">
        <a:spcBef>
          <a:spcPct val="0"/>
        </a:spcBef>
        <a:spcAft>
          <a:spcPts val="850"/>
        </a:spcAft>
        <a:defRPr sz="1600">
          <a:solidFill>
            <a:srgbClr val="FFFFFF"/>
          </a:solidFill>
          <a:latin typeface="Overpass"/>
          <a:ea typeface="ＭＳ Ｐゴシック" charset="-128"/>
          <a:cs typeface="+mn-cs"/>
        </a:defRPr>
      </a:lvl3pPr>
      <a:lvl4pPr marL="1600200" indent="-228600" algn="l" rtl="0" eaLnBrk="0" fontAlgn="base" hangingPunct="0">
        <a:spcBef>
          <a:spcPct val="0"/>
        </a:spcBef>
        <a:spcAft>
          <a:spcPts val="563"/>
        </a:spcAft>
        <a:defRPr sz="1600">
          <a:solidFill>
            <a:srgbClr val="FFFFFF"/>
          </a:solidFill>
          <a:latin typeface="Overpass"/>
          <a:ea typeface="ＭＳ Ｐゴシック" charset="-128"/>
          <a:cs typeface="+mn-cs"/>
        </a:defRPr>
      </a:lvl4pPr>
      <a:lvl5pPr marL="2057400" indent="-228600" algn="l" rtl="0" eaLnBrk="0" fontAlgn="base" hangingPunct="0">
        <a:spcBef>
          <a:spcPct val="0"/>
        </a:spcBef>
        <a:spcAft>
          <a:spcPts val="288"/>
        </a:spcAft>
        <a:defRPr sz="1600">
          <a:solidFill>
            <a:srgbClr val="FFFFFF"/>
          </a:solidFill>
          <a:latin typeface="Overpass"/>
          <a:ea typeface="ＭＳ Ｐゴシック" charset="-128"/>
          <a:cs typeface="+mn-cs"/>
        </a:defRPr>
      </a:lvl5pPr>
      <a:lvl6pPr marL="0" indent="0" algn="l" defTabSz="914400" rtl="0" eaLnBrk="1" latinLnBrk="0" hangingPunct="1">
        <a:spcBef>
          <a:spcPts val="0"/>
        </a:spcBef>
        <a:spcAft>
          <a:spcPts val="284"/>
        </a:spcAft>
        <a:defRPr sz="1600" u="none" kern="0" spc="0">
          <a:solidFill>
            <a:srgbClr val="FFFFFF"/>
          </a:solidFill>
          <a:latin typeface="Overpass"/>
          <a:ea typeface="+mn-ea"/>
          <a:cs typeface="+mn-cs"/>
        </a:defRPr>
      </a:lvl6pPr>
      <a:lvl7pPr marL="0" indent="0" algn="l" defTabSz="914400" rtl="0" eaLnBrk="1" latinLnBrk="0" hangingPunct="1">
        <a:spcBef>
          <a:spcPts val="0"/>
        </a:spcBef>
        <a:spcAft>
          <a:spcPts val="284"/>
        </a:spcAft>
        <a:defRPr sz="1600" u="none" kern="0" spc="0">
          <a:solidFill>
            <a:srgbClr val="FFFFFF"/>
          </a:solidFill>
          <a:latin typeface="Overpass"/>
          <a:ea typeface="+mn-ea"/>
          <a:cs typeface="+mn-cs"/>
        </a:defRPr>
      </a:lvl7pPr>
      <a:lvl8pPr marL="0" indent="0" algn="l" defTabSz="914400" rtl="0" eaLnBrk="1" latinLnBrk="0" hangingPunct="1">
        <a:spcBef>
          <a:spcPts val="0"/>
        </a:spcBef>
        <a:spcAft>
          <a:spcPts val="284"/>
        </a:spcAft>
        <a:defRPr sz="1600" u="none" kern="0" spc="0">
          <a:solidFill>
            <a:srgbClr val="FFFFFF"/>
          </a:solidFill>
          <a:latin typeface="Overpass"/>
          <a:ea typeface="+mn-ea"/>
          <a:cs typeface="+mn-cs"/>
        </a:defRPr>
      </a:lvl8pPr>
      <a:lvl9pPr marL="0" indent="0" algn="l" defTabSz="914400" rtl="0" eaLnBrk="1" latinLnBrk="0" hangingPunct="1">
        <a:spcBef>
          <a:spcPts val="0"/>
        </a:spcBef>
        <a:spcAft>
          <a:spcPts val="284"/>
        </a:spcAft>
        <a:defRPr sz="1600" u="none" kern="0" spc="0">
          <a:solidFill>
            <a:srgbClr val="FFFFFF"/>
          </a:solidFill>
          <a:latin typeface="Overpass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25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6400800"/>
            <a:ext cx="7162800" cy="365125"/>
          </a:xfrm>
          <a:prstGeom prst="rect">
            <a:avLst/>
          </a:prstGeom>
        </p:spPr>
        <p:txBody>
          <a:bodyPr vert="horz" lIns="91440" tIns="0" rIns="91440" bIns="18288" rtlCol="0" anchor="ctr"/>
          <a:lstStyle>
            <a:lvl1pPr algn="l">
              <a:defRPr sz="800" smtClean="0">
                <a:solidFill>
                  <a:srgbClr val="4C4C4C"/>
                </a:solidFill>
                <a:latin typeface="Overpass"/>
              </a:defRPr>
            </a:lvl1pPr>
          </a:lstStyle>
          <a:p>
            <a:pPr>
              <a:defRPr/>
            </a:pPr>
            <a:r>
              <a:rPr lang="en-US"/>
              <a:t>INSERT DESIGNATOR, IF NEEDED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-76200" y="6400800"/>
            <a:ext cx="533400" cy="365125"/>
          </a:xfrm>
          <a:prstGeom prst="rect">
            <a:avLst/>
          </a:prstGeom>
        </p:spPr>
        <p:txBody>
          <a:bodyPr vert="horz" lIns="91440" tIns="0" rIns="91440" bIns="18288" rtlCol="0" anchor="ctr"/>
          <a:lstStyle>
            <a:lvl1pPr algn="r">
              <a:defRPr sz="800" smtClean="0">
                <a:solidFill>
                  <a:schemeClr val="tx1">
                    <a:lumMod val="95000"/>
                    <a:lumOff val="5000"/>
                  </a:schemeClr>
                </a:solidFill>
                <a:latin typeface="Overpass"/>
              </a:defRPr>
            </a:lvl1pPr>
          </a:lstStyle>
          <a:p>
            <a:pPr>
              <a:defRPr/>
            </a:pPr>
            <a:fld id="{A44C0105-1EA3-7748-99AD-521472F96D9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2" name="Picture 1" descr="rhte-logo_grey_font.svg-g8249-58.png"/>
          <p:cNvPicPr>
            <a:picLocks noChangeAspect="1"/>
          </p:cNvPicPr>
          <p:nvPr userDrawn="1"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0" y="6019800"/>
            <a:ext cx="584200" cy="66917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5969" r:id="rId1"/>
    <p:sldLayoutId id="2147486006" r:id="rId2"/>
    <p:sldLayoutId id="2147485971" r:id="rId3"/>
    <p:sldLayoutId id="2147485972" r:id="rId4"/>
    <p:sldLayoutId id="2147485973" r:id="rId5"/>
    <p:sldLayoutId id="2147485974" r:id="rId6"/>
    <p:sldLayoutId id="2147485975" r:id="rId7"/>
    <p:sldLayoutId id="2147485976" r:id="rId8"/>
    <p:sldLayoutId id="2147485977" r:id="rId9"/>
    <p:sldLayoutId id="2147485978" r:id="rId10"/>
    <p:sldLayoutId id="2147485979" r:id="rId11"/>
    <p:sldLayoutId id="2147485990" r:id="rId12"/>
    <p:sldLayoutId id="2147485991" r:id="rId13"/>
    <p:sldLayoutId id="2147485992" r:id="rId14"/>
    <p:sldLayoutId id="2147485993" r:id="rId15"/>
    <p:sldLayoutId id="2147485994" r:id="rId16"/>
    <p:sldLayoutId id="2147486008" r:id="rId17"/>
    <p:sldLayoutId id="2147486010" r:id="rId18"/>
    <p:sldLayoutId id="2147486011" r:id="rId19"/>
    <p:sldLayoutId id="2147486012" r:id="rId20"/>
    <p:sldLayoutId id="2147486013" r:id="rId21"/>
    <p:sldLayoutId id="2147486014" r:id="rId22"/>
    <p:sldLayoutId id="2147486015" r:id="rId23"/>
  </p:sldLayoutIdLst>
  <p:hf hdr="0" dt="0"/>
  <p:txStyles>
    <p:titleStyle>
      <a:lvl1pPr algn="l" defTabSz="457200" rtl="0" fontAlgn="base">
        <a:spcBef>
          <a:spcPct val="0"/>
        </a:spcBef>
        <a:spcAft>
          <a:spcPct val="0"/>
        </a:spcAft>
        <a:defRPr sz="3200" kern="1200" cap="all">
          <a:solidFill>
            <a:schemeClr val="tx1"/>
          </a:solidFill>
          <a:latin typeface="Overpass"/>
          <a:ea typeface="ＭＳ Ｐゴシック" charset="0"/>
          <a:cs typeface="ＭＳ Ｐゴシック" charset="0"/>
        </a:defRPr>
      </a:lvl1pPr>
      <a:lvl2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2pPr>
      <a:lvl3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3pPr>
      <a:lvl4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4pPr>
      <a:lvl5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defTabSz="457200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11430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6002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20574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5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6400800"/>
            <a:ext cx="7162800" cy="365125"/>
          </a:xfrm>
          <a:prstGeom prst="rect">
            <a:avLst/>
          </a:prstGeom>
        </p:spPr>
        <p:txBody>
          <a:bodyPr vert="horz" lIns="91440" tIns="0" rIns="91440" bIns="18288" rtlCol="0" anchor="ctr"/>
          <a:lstStyle>
            <a:lvl1pPr algn="l">
              <a:defRPr sz="800" smtClean="0">
                <a:solidFill>
                  <a:srgbClr val="4C4C4C"/>
                </a:solidFill>
                <a:latin typeface="Overpass"/>
              </a:defRPr>
            </a:lvl1pPr>
          </a:lstStyle>
          <a:p>
            <a:pPr>
              <a:defRPr/>
            </a:pPr>
            <a:r>
              <a:rPr lang="en-US"/>
              <a:t>INSERT DESIGNATOR, IF NEEDED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-76200" y="6400800"/>
            <a:ext cx="533400" cy="365125"/>
          </a:xfrm>
          <a:prstGeom prst="rect">
            <a:avLst/>
          </a:prstGeom>
        </p:spPr>
        <p:txBody>
          <a:bodyPr vert="horz" lIns="91440" tIns="0" rIns="91440" bIns="18288" rtlCol="0" anchor="ctr"/>
          <a:lstStyle>
            <a:lvl1pPr algn="r">
              <a:defRPr sz="800" smtClean="0">
                <a:solidFill>
                  <a:schemeClr val="tx1">
                    <a:lumMod val="95000"/>
                    <a:lumOff val="5000"/>
                  </a:schemeClr>
                </a:solidFill>
                <a:latin typeface="Overpass"/>
              </a:defRPr>
            </a:lvl1pPr>
          </a:lstStyle>
          <a:p>
            <a:pPr>
              <a:defRPr/>
            </a:pPr>
            <a:fld id="{E0E54A15-AD1D-E543-86E5-AEE1235B004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4100" name="Placeholder 3" descr="10000201000000EA0000004B3C12ECD8.png"/>
          <p:cNvPicPr>
            <a:picLocks noGrp="1"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2613" y="6454775"/>
            <a:ext cx="712787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 descr="rhte-logo_grey_font.svg-g8249-58.png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6477000"/>
            <a:ext cx="207428" cy="2376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5995" r:id="rId1"/>
    <p:sldLayoutId id="2147485996" r:id="rId2"/>
    <p:sldLayoutId id="2147485997" r:id="rId3"/>
  </p:sldLayoutIdLst>
  <p:hf hdr="0" dt="0"/>
  <p:txStyles>
    <p:titleStyle>
      <a:lvl1pPr algn="ctr" defTabSz="457200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0"/>
          <a:cs typeface="ＭＳ Ｐゴシック" charset="0"/>
        </a:defRPr>
      </a:lvl1pPr>
      <a:lvl2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2pPr>
      <a:lvl3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3pPr>
      <a:lvl4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4pPr>
      <a:lvl5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defTabSz="457200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11430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6002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20574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8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6400800"/>
            <a:ext cx="7162800" cy="365125"/>
          </a:xfrm>
          <a:prstGeom prst="rect">
            <a:avLst/>
          </a:prstGeom>
        </p:spPr>
        <p:txBody>
          <a:bodyPr vert="horz" lIns="91440" tIns="0" rIns="91440" bIns="18288" rtlCol="0" anchor="ctr"/>
          <a:lstStyle>
            <a:lvl1pPr algn="l">
              <a:defRPr sz="800" smtClean="0">
                <a:solidFill>
                  <a:srgbClr val="4C4C4C"/>
                </a:solidFill>
                <a:latin typeface="Overpass"/>
              </a:defRPr>
            </a:lvl1pPr>
          </a:lstStyle>
          <a:p>
            <a:pPr>
              <a:defRPr/>
            </a:pPr>
            <a:r>
              <a:rPr lang="en-US"/>
              <a:t>INSERT DESIGNATOR, IF NEEDED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-76200" y="6400800"/>
            <a:ext cx="533400" cy="365125"/>
          </a:xfrm>
          <a:prstGeom prst="rect">
            <a:avLst/>
          </a:prstGeom>
        </p:spPr>
        <p:txBody>
          <a:bodyPr vert="horz" lIns="91440" tIns="0" rIns="91440" bIns="18288" rtlCol="0" anchor="ctr"/>
          <a:lstStyle>
            <a:lvl1pPr algn="r">
              <a:defRPr sz="800" smtClean="0">
                <a:solidFill>
                  <a:schemeClr val="tx1">
                    <a:lumMod val="95000"/>
                    <a:lumOff val="5000"/>
                  </a:schemeClr>
                </a:solidFill>
                <a:latin typeface="Overpass"/>
              </a:defRPr>
            </a:lvl1pPr>
          </a:lstStyle>
          <a:p>
            <a:pPr>
              <a:defRPr/>
            </a:pPr>
            <a:fld id="{1C30E2FC-9B79-084A-A1BB-7C503473D56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8196" name="Placeholder 3" descr="10000201000000EA0000004B3C12ECD8.png"/>
          <p:cNvPicPr>
            <a:picLocks noGrp="1"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2613" y="6454775"/>
            <a:ext cx="712787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 descr="rhte-logo_grey_font.svg-g8249-58.png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6477000"/>
            <a:ext cx="207428" cy="2376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5998" r:id="rId1"/>
    <p:sldLayoutId id="2147485999" r:id="rId2"/>
    <p:sldLayoutId id="2147485980" r:id="rId3"/>
    <p:sldLayoutId id="2147485981" r:id="rId4"/>
    <p:sldLayoutId id="2147486000" r:id="rId5"/>
    <p:sldLayoutId id="2147486001" r:id="rId6"/>
  </p:sldLayoutIdLst>
  <p:hf hdr="0" dt="0"/>
  <p:txStyles>
    <p:titleStyle>
      <a:lvl1pPr algn="l" defTabSz="457200" rtl="0" fontAlgn="base">
        <a:spcBef>
          <a:spcPct val="0"/>
        </a:spcBef>
        <a:spcAft>
          <a:spcPct val="0"/>
        </a:spcAft>
        <a:defRPr sz="3200" kern="1200" cap="all">
          <a:solidFill>
            <a:schemeClr val="tx1"/>
          </a:solidFill>
          <a:latin typeface="Overpass"/>
          <a:ea typeface="ＭＳ Ｐゴシック" charset="0"/>
          <a:cs typeface="ＭＳ Ｐゴシック" charset="0"/>
        </a:defRPr>
      </a:lvl1pPr>
      <a:lvl2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2pPr>
      <a:lvl3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3pPr>
      <a:lvl4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4pPr>
      <a:lvl5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defTabSz="457200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11430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6002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20574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5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3" name="Placeholder 3" descr="1000020100000091000000914390C406.png"/>
          <p:cNvPicPr>
            <a:picLocks noGrp="1"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2675" y="4251325"/>
            <a:ext cx="441325" cy="44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4" name="Placeholder 3" descr="100002010000009100000091F0D8DE24.png"/>
          <p:cNvPicPr>
            <a:picLocks noGrp="1"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6925" y="4251325"/>
            <a:ext cx="441325" cy="44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5" name="Placeholder 3" descr="1000020100000091000000913F98367C.png"/>
          <p:cNvPicPr>
            <a:picLocks noGrp="1"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6925" y="4864100"/>
            <a:ext cx="439738" cy="439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6" name="Placeholder 3" descr="1000020100000091000000914EA9AB99.png"/>
          <p:cNvPicPr>
            <a:picLocks noGrp="1"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2675" y="4864100"/>
            <a:ext cx="438150" cy="439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7" name="Placeholder 3" descr="100002010000009100000091534B2423.png"/>
          <p:cNvPicPr>
            <a:picLocks noGrp="1"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6925" y="5476875"/>
            <a:ext cx="438150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 Placeholder 12"/>
          <p:cNvSpPr txBox="1">
            <a:spLocks/>
          </p:cNvSpPr>
          <p:nvPr/>
        </p:nvSpPr>
        <p:spPr>
          <a:xfrm>
            <a:off x="2514600" y="4267200"/>
            <a:ext cx="2286000" cy="365125"/>
          </a:xfrm>
          <a:prstGeom prst="rect">
            <a:avLst/>
          </a:prstGeom>
        </p:spPr>
        <p:txBody>
          <a:bodyPr tIns="0" rIns="0" bIns="0" anchor="ctr"/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0"/>
              </a:spcAft>
              <a:buFontTx/>
              <a:buNone/>
              <a:defRPr lang="en-US" sz="3200" b="0" i="0" u="none" strike="noStrike" kern="1200" baseline="0" smtClean="0">
                <a:solidFill>
                  <a:schemeClr val="bg1"/>
                </a:solidFill>
                <a:latin typeface="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sz="1100" dirty="0" err="1">
                <a:solidFill>
                  <a:srgbClr val="FFFFFF"/>
                </a:solidFill>
                <a:latin typeface="Overpass"/>
              </a:rPr>
              <a:t>plus.google.com</a:t>
            </a:r>
            <a:r>
              <a:rPr sz="1100" dirty="0">
                <a:solidFill>
                  <a:srgbClr val="FFFFFF"/>
                </a:solidFill>
                <a:latin typeface="Overpass"/>
              </a:rPr>
              <a:t>/+</a:t>
            </a:r>
            <a:r>
              <a:rPr sz="1100" dirty="0" err="1">
                <a:solidFill>
                  <a:srgbClr val="FFFFFF"/>
                </a:solidFill>
                <a:latin typeface="Overpass"/>
              </a:rPr>
              <a:t>RedHat</a:t>
            </a:r>
            <a:endParaRPr dirty="0">
              <a:solidFill>
                <a:srgbClr val="FFFFFF"/>
              </a:solidFill>
              <a:latin typeface="Lucida Sans"/>
            </a:endParaRPr>
          </a:p>
        </p:txBody>
      </p:sp>
      <p:sp>
        <p:nvSpPr>
          <p:cNvPr id="24" name="Text Placeholder 12"/>
          <p:cNvSpPr txBox="1">
            <a:spLocks/>
          </p:cNvSpPr>
          <p:nvPr/>
        </p:nvSpPr>
        <p:spPr>
          <a:xfrm>
            <a:off x="2514600" y="4879975"/>
            <a:ext cx="2286000" cy="365125"/>
          </a:xfrm>
          <a:prstGeom prst="rect">
            <a:avLst/>
          </a:prstGeom>
        </p:spPr>
        <p:txBody>
          <a:bodyPr tIns="0" rIns="0" bIns="0" anchor="ctr"/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0"/>
              </a:spcAft>
              <a:buFontTx/>
              <a:buNone/>
              <a:defRPr lang="en-US" sz="3200" b="0" i="0" u="none" strike="noStrike" kern="1200" baseline="0" smtClean="0">
                <a:solidFill>
                  <a:schemeClr val="bg1"/>
                </a:solidFill>
                <a:latin typeface="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sz="1100">
                <a:solidFill>
                  <a:srgbClr val="FFFFFF"/>
                </a:solidFill>
                <a:latin typeface="Overpass"/>
              </a:rPr>
              <a:t>linkedin.com/company/red-hat</a:t>
            </a:r>
            <a:endParaRPr dirty="0">
              <a:solidFill>
                <a:srgbClr val="FFFFFF"/>
              </a:solidFill>
              <a:latin typeface="Lucida Sans"/>
            </a:endParaRPr>
          </a:p>
        </p:txBody>
      </p:sp>
      <p:sp>
        <p:nvSpPr>
          <p:cNvPr id="25" name="Text Placeholder 12"/>
          <p:cNvSpPr txBox="1">
            <a:spLocks/>
          </p:cNvSpPr>
          <p:nvPr/>
        </p:nvSpPr>
        <p:spPr>
          <a:xfrm>
            <a:off x="2514600" y="5491163"/>
            <a:ext cx="2286000" cy="365125"/>
          </a:xfrm>
          <a:prstGeom prst="rect">
            <a:avLst/>
          </a:prstGeom>
        </p:spPr>
        <p:txBody>
          <a:bodyPr tIns="0" rIns="0" bIns="0" anchor="ctr"/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0"/>
              </a:spcAft>
              <a:buFontTx/>
              <a:buNone/>
              <a:defRPr lang="en-US" sz="3200" b="0" i="0" u="none" strike="noStrike" kern="1200" baseline="0" smtClean="0">
                <a:solidFill>
                  <a:schemeClr val="bg1"/>
                </a:solidFill>
                <a:latin typeface="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sz="1100">
                <a:solidFill>
                  <a:srgbClr val="FFFFFF"/>
                </a:solidFill>
                <a:latin typeface="Overpass"/>
              </a:rPr>
              <a:t>youtube.com/user/RedHatVideos</a:t>
            </a:r>
            <a:endParaRPr dirty="0">
              <a:solidFill>
                <a:srgbClr val="FFFFFF"/>
              </a:solidFill>
              <a:latin typeface="Lucida Sans"/>
            </a:endParaRPr>
          </a:p>
        </p:txBody>
      </p:sp>
      <p:sp>
        <p:nvSpPr>
          <p:cNvPr id="26" name="Text Placeholder 12"/>
          <p:cNvSpPr txBox="1">
            <a:spLocks/>
          </p:cNvSpPr>
          <p:nvPr/>
        </p:nvSpPr>
        <p:spPr>
          <a:xfrm>
            <a:off x="5334000" y="4267200"/>
            <a:ext cx="2286000" cy="365125"/>
          </a:xfrm>
          <a:prstGeom prst="rect">
            <a:avLst/>
          </a:prstGeom>
        </p:spPr>
        <p:txBody>
          <a:bodyPr tIns="0" rIns="0" bIns="0" anchor="ctr"/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0"/>
              </a:spcAft>
              <a:buFontTx/>
              <a:buNone/>
              <a:defRPr lang="en-US" sz="3200" b="0" i="0" u="none" strike="noStrike" kern="1200" baseline="0" smtClean="0">
                <a:solidFill>
                  <a:schemeClr val="bg1"/>
                </a:solidFill>
                <a:latin typeface="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sz="1100">
                <a:solidFill>
                  <a:srgbClr val="FFFFFF"/>
                </a:solidFill>
                <a:latin typeface="Overpass"/>
              </a:rPr>
              <a:t>facebook.com/redhatinc</a:t>
            </a:r>
            <a:endParaRPr dirty="0">
              <a:solidFill>
                <a:srgbClr val="FFFFFF"/>
              </a:solidFill>
              <a:latin typeface="Lucida Sans"/>
            </a:endParaRPr>
          </a:p>
        </p:txBody>
      </p:sp>
      <p:sp>
        <p:nvSpPr>
          <p:cNvPr id="27" name="Text Placeholder 12"/>
          <p:cNvSpPr txBox="1">
            <a:spLocks/>
          </p:cNvSpPr>
          <p:nvPr/>
        </p:nvSpPr>
        <p:spPr>
          <a:xfrm>
            <a:off x="5334000" y="4879975"/>
            <a:ext cx="2286000" cy="365125"/>
          </a:xfrm>
          <a:prstGeom prst="rect">
            <a:avLst/>
          </a:prstGeom>
        </p:spPr>
        <p:txBody>
          <a:bodyPr tIns="0" rIns="0" bIns="0" anchor="ctr"/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0"/>
              </a:spcAft>
              <a:buFontTx/>
              <a:buNone/>
              <a:defRPr lang="en-US" sz="3200" b="0" i="0" u="none" strike="noStrike" kern="1200" baseline="0" smtClean="0">
                <a:solidFill>
                  <a:schemeClr val="bg1"/>
                </a:solidFill>
                <a:latin typeface="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sz="1100">
                <a:solidFill>
                  <a:srgbClr val="FFFFFF"/>
                </a:solidFill>
                <a:latin typeface="Overpass"/>
              </a:rPr>
              <a:t>twitter.com/RedHatNews</a:t>
            </a:r>
            <a:endParaRPr dirty="0">
              <a:solidFill>
                <a:srgbClr val="FFFFFF"/>
              </a:solidFill>
              <a:latin typeface="Lucida Sans"/>
            </a:endParaRPr>
          </a:p>
        </p:txBody>
      </p:sp>
      <p:pic>
        <p:nvPicPr>
          <p:cNvPr id="2" name="Picture 1" descr="rhte-logo_grey_font.svg-g8249-666.png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143000"/>
            <a:ext cx="2925194" cy="1084042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5982" r:id="rId1"/>
    <p:sldLayoutId id="2147486002" r:id="rId2"/>
    <p:sldLayoutId id="2147486003" r:id="rId3"/>
  </p:sldLayoutIdLst>
  <p:hf hdr="0" dt="0"/>
  <p:txStyles>
    <p:titleStyle>
      <a:lvl1pPr algn="l" defTabSz="457200" rtl="0" fontAlgn="base">
        <a:spcBef>
          <a:spcPct val="0"/>
        </a:spcBef>
        <a:spcAft>
          <a:spcPct val="0"/>
        </a:spcAft>
        <a:defRPr sz="4000" kern="1200" cap="all">
          <a:solidFill>
            <a:schemeClr val="bg1"/>
          </a:solidFill>
          <a:latin typeface="Overpass"/>
          <a:ea typeface="ＭＳ Ｐゴシック" charset="0"/>
          <a:cs typeface="ＭＳ Ｐゴシック" charset="0"/>
        </a:defRPr>
      </a:lvl1pPr>
      <a:lvl2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2pPr>
      <a:lvl3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3pPr>
      <a:lvl4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4pPr>
      <a:lvl5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defTabSz="457200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11430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6002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20574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41.png"/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44.png"/><Relationship Id="rId6" Type="http://schemas.openxmlformats.org/officeDocument/2006/relationships/image" Target="../media/image45.png"/><Relationship Id="rId7" Type="http://schemas.openxmlformats.org/officeDocument/2006/relationships/image" Target="../media/image46.png"/><Relationship Id="rId8" Type="http://schemas.openxmlformats.org/officeDocument/2006/relationships/image" Target="../media/image47.png"/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image" Target="../media/image5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4" Type="http://schemas.openxmlformats.org/officeDocument/2006/relationships/image" Target="../media/image54.jpeg"/><Relationship Id="rId5" Type="http://schemas.openxmlformats.org/officeDocument/2006/relationships/image" Target="../media/image55.png"/><Relationship Id="rId6" Type="http://schemas.openxmlformats.org/officeDocument/2006/relationships/image" Target="../media/image56.png"/><Relationship Id="rId7" Type="http://schemas.openxmlformats.org/officeDocument/2006/relationships/image" Target="../media/image57.png"/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4" Type="http://schemas.openxmlformats.org/officeDocument/2006/relationships/image" Target="../media/image59.png"/><Relationship Id="rId5" Type="http://schemas.openxmlformats.org/officeDocument/2006/relationships/image" Target="../media/image60.png"/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5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image" Target="../media/image5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image" Target="../media/image6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Relationship Id="rId6" Type="http://schemas.openxmlformats.org/officeDocument/2006/relationships/image" Target="../media/image44.png"/><Relationship Id="rId7" Type="http://schemas.openxmlformats.org/officeDocument/2006/relationships/image" Target="../media/image45.png"/><Relationship Id="rId8" Type="http://schemas.openxmlformats.org/officeDocument/2006/relationships/image" Target="../media/image46.png"/><Relationship Id="rId9" Type="http://schemas.openxmlformats.org/officeDocument/2006/relationships/image" Target="../media/image47.png"/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4" Type="http://schemas.openxmlformats.org/officeDocument/2006/relationships/image" Target="../media/image66.png"/><Relationship Id="rId5" Type="http://schemas.openxmlformats.org/officeDocument/2006/relationships/image" Target="../media/image67.png"/><Relationship Id="rId6" Type="http://schemas.openxmlformats.org/officeDocument/2006/relationships/image" Target="../media/image68.png"/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4" Type="http://schemas.openxmlformats.org/officeDocument/2006/relationships/image" Target="../media/image70.png"/><Relationship Id="rId5" Type="http://schemas.openxmlformats.org/officeDocument/2006/relationships/image" Target="../media/image71.png"/><Relationship Id="rId6" Type="http://schemas.openxmlformats.org/officeDocument/2006/relationships/image" Target="../media/image72.png"/><Relationship Id="rId7" Type="http://schemas.openxmlformats.org/officeDocument/2006/relationships/image" Target="../media/image73.png"/><Relationship Id="rId8" Type="http://schemas.openxmlformats.org/officeDocument/2006/relationships/image" Target="../media/image74.png"/><Relationship Id="rId9" Type="http://schemas.openxmlformats.org/officeDocument/2006/relationships/image" Target="../media/image75.png"/><Relationship Id="rId10" Type="http://schemas.openxmlformats.org/officeDocument/2006/relationships/image" Target="../media/image76.png"/><Relationship Id="rId11" Type="http://schemas.microsoft.com/office/2007/relationships/hdphoto" Target="../media/hdphoto1.wdp"/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7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7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4" Type="http://schemas.openxmlformats.org/officeDocument/2006/relationships/image" Target="../media/image79.png"/><Relationship Id="rId5" Type="http://schemas.openxmlformats.org/officeDocument/2006/relationships/image" Target="../media/image80.png"/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4" Type="http://schemas.openxmlformats.org/officeDocument/2006/relationships/image" Target="../media/image81.jpeg"/><Relationship Id="rId5" Type="http://schemas.openxmlformats.org/officeDocument/2006/relationships/image" Target="../media/image82.jpeg"/><Relationship Id="rId6" Type="http://schemas.openxmlformats.org/officeDocument/2006/relationships/image" Target="../media/image83.jpeg"/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4" Type="http://schemas.openxmlformats.org/officeDocument/2006/relationships/image" Target="../media/image85.png"/><Relationship Id="rId5" Type="http://schemas.openxmlformats.org/officeDocument/2006/relationships/image" Target="../media/image86.png"/><Relationship Id="rId6" Type="http://schemas.openxmlformats.org/officeDocument/2006/relationships/image" Target="../media/image87.png"/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4" Type="http://schemas.openxmlformats.org/officeDocument/2006/relationships/image" Target="../media/image89.png"/><Relationship Id="rId5" Type="http://schemas.openxmlformats.org/officeDocument/2006/relationships/image" Target="../media/image90.png"/><Relationship Id="rId6" Type="http://schemas.openxmlformats.org/officeDocument/2006/relationships/image" Target="../media/image91.png"/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2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4" Type="http://schemas.openxmlformats.org/officeDocument/2006/relationships/image" Target="../media/image93.png"/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2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eg"/><Relationship Id="rId4" Type="http://schemas.openxmlformats.org/officeDocument/2006/relationships/image" Target="../media/image96.png"/><Relationship Id="rId5" Type="http://schemas.openxmlformats.org/officeDocument/2006/relationships/image" Target="../media/image97.jpeg"/><Relationship Id="rId6" Type="http://schemas.openxmlformats.org/officeDocument/2006/relationships/image" Target="../media/image98.png"/><Relationship Id="rId7" Type="http://schemas.openxmlformats.org/officeDocument/2006/relationships/image" Target="../media/image99.jpeg"/><Relationship Id="rId8" Type="http://schemas.openxmlformats.org/officeDocument/2006/relationships/image" Target="../media/image100.png"/><Relationship Id="rId9" Type="http://schemas.openxmlformats.org/officeDocument/2006/relationships/image" Target="../media/image101.jpeg"/><Relationship Id="rId10" Type="http://schemas.openxmlformats.org/officeDocument/2006/relationships/image" Target="../media/image102.png"/><Relationship Id="rId1" Type="http://schemas.openxmlformats.org/officeDocument/2006/relationships/slideLayout" Target="../slideLayouts/slideLayout29.xml"/><Relationship Id="rId2" Type="http://schemas.openxmlformats.org/officeDocument/2006/relationships/image" Target="../media/image94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image" Target="../media/image10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gif"/><Relationship Id="rId4" Type="http://schemas.openxmlformats.org/officeDocument/2006/relationships/image" Target="../media/image106.jpg"/><Relationship Id="rId5" Type="http://schemas.openxmlformats.org/officeDocument/2006/relationships/image" Target="../media/image107.jpg"/><Relationship Id="rId6" Type="http://schemas.openxmlformats.org/officeDocument/2006/relationships/image" Target="../media/image108.jpg"/><Relationship Id="rId7" Type="http://schemas.openxmlformats.org/officeDocument/2006/relationships/image" Target="../media/image109.png"/><Relationship Id="rId1" Type="http://schemas.openxmlformats.org/officeDocument/2006/relationships/slideLayout" Target="../slideLayouts/slideLayout26.xml"/><Relationship Id="rId2" Type="http://schemas.openxmlformats.org/officeDocument/2006/relationships/image" Target="../media/image104.jp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4" Type="http://schemas.openxmlformats.org/officeDocument/2006/relationships/image" Target="../media/image112.png"/><Relationship Id="rId5" Type="http://schemas.openxmlformats.org/officeDocument/2006/relationships/image" Target="../media/image113.png"/><Relationship Id="rId6" Type="http://schemas.openxmlformats.org/officeDocument/2006/relationships/image" Target="../media/image114.png"/><Relationship Id="rId7" Type="http://schemas.openxmlformats.org/officeDocument/2006/relationships/image" Target="../media/image115.png"/><Relationship Id="rId8" Type="http://schemas.openxmlformats.org/officeDocument/2006/relationships/image" Target="../media/image116.png"/><Relationship Id="rId1" Type="http://schemas.openxmlformats.org/officeDocument/2006/relationships/slideLayout" Target="../slideLayouts/slideLayout26.xml"/><Relationship Id="rId2" Type="http://schemas.openxmlformats.org/officeDocument/2006/relationships/image" Target="../media/image11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4" Type="http://schemas.openxmlformats.org/officeDocument/2006/relationships/image" Target="../media/image119.png"/><Relationship Id="rId5" Type="http://schemas.openxmlformats.org/officeDocument/2006/relationships/image" Target="../media/image120.png"/><Relationship Id="rId1" Type="http://schemas.openxmlformats.org/officeDocument/2006/relationships/slideLayout" Target="../slideLayouts/slideLayout26.xml"/><Relationship Id="rId2" Type="http://schemas.openxmlformats.org/officeDocument/2006/relationships/image" Target="../media/image11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image" Target="../media/image121.png"/><Relationship Id="rId3" Type="http://schemas.openxmlformats.org/officeDocument/2006/relationships/image" Target="../media/image103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8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286000"/>
            <a:ext cx="7772400" cy="1143000"/>
          </a:xfrm>
        </p:spPr>
        <p:txBody>
          <a:bodyPr/>
          <a:lstStyle/>
          <a:p>
            <a:r>
              <a:rPr lang="en-US" dirty="0" smtClean="0"/>
              <a:t>Introduction to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00" y="3429000"/>
            <a:ext cx="5316569" cy="110890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04800" y="5791200"/>
            <a:ext cx="587495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  <a:latin typeface="Overpass Regular"/>
                <a:cs typeface="Overpass Regular"/>
              </a:rPr>
              <a:t>Javier Perez</a:t>
            </a:r>
          </a:p>
          <a:p>
            <a:r>
              <a:rPr lang="en-US" sz="2000" dirty="0" smtClean="0">
                <a:solidFill>
                  <a:schemeClr val="bg1"/>
                </a:solidFill>
                <a:latin typeface="Overpass Regular"/>
                <a:cs typeface="Overpass Regular"/>
              </a:rPr>
              <a:t>Director of Product Management, Red Hat Mobile</a:t>
            </a:r>
            <a:endParaRPr lang="en-US" sz="2000" dirty="0">
              <a:solidFill>
                <a:schemeClr val="bg1"/>
              </a:solidFill>
              <a:latin typeface="Overpass Regular"/>
              <a:cs typeface="Overpass Regular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85467" y="1423497"/>
            <a:ext cx="8252980" cy="1174933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200" y="152400"/>
            <a:ext cx="9220200" cy="58674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6844" y="1447800"/>
            <a:ext cx="6436517" cy="403860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7354983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85800" y="228600"/>
            <a:ext cx="7772400" cy="913433"/>
          </a:xfrm>
        </p:spPr>
        <p:txBody>
          <a:bodyPr>
            <a:noAutofit/>
          </a:bodyPr>
          <a:lstStyle/>
          <a:p>
            <a:pPr algn="ctr"/>
            <a:r>
              <a:rPr lang="en-US" dirty="0" smtClean="0">
                <a:cs typeface="Arial"/>
              </a:rPr>
              <a:t>The new world of Enterprise Mobility</a:t>
            </a:r>
            <a:endParaRPr lang="en-US" dirty="0">
              <a:cs typeface="Arial"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type="body" sz="quarter" idx="13"/>
          </p:nvPr>
        </p:nvSpPr>
        <p:spPr>
          <a:xfrm>
            <a:off x="457200" y="1447800"/>
            <a:ext cx="7772400" cy="4683281"/>
          </a:xfrm>
        </p:spPr>
        <p:txBody>
          <a:bodyPr>
            <a:normAutofit/>
          </a:bodyPr>
          <a:lstStyle/>
          <a:p>
            <a:pPr marL="285750" indent="-285750">
              <a:lnSpc>
                <a:spcPct val="130000"/>
              </a:lnSpc>
              <a:buFont typeface="Arial"/>
              <a:buChar char="•"/>
            </a:pPr>
            <a:r>
              <a:rPr lang="en-US" sz="2400" dirty="0" smtClean="0">
                <a:latin typeface="Overpass Regular"/>
                <a:cs typeface="Overpass Regular"/>
              </a:rPr>
              <a:t>Open technologies, cloud or hybrid-cloud solutions</a:t>
            </a:r>
          </a:p>
          <a:p>
            <a:pPr marL="285750" indent="-285750">
              <a:lnSpc>
                <a:spcPct val="130000"/>
              </a:lnSpc>
              <a:buFont typeface="Arial"/>
              <a:buChar char="•"/>
            </a:pPr>
            <a:r>
              <a:rPr lang="en-US" sz="2400" dirty="0" smtClean="0">
                <a:latin typeface="Overpass Regular"/>
                <a:cs typeface="Overpass Regular"/>
              </a:rPr>
              <a:t>Flexible development using any client toolkit</a:t>
            </a:r>
          </a:p>
          <a:p>
            <a:pPr marL="285750" indent="-285750">
              <a:lnSpc>
                <a:spcPct val="130000"/>
              </a:lnSpc>
              <a:buFont typeface="Arial"/>
              <a:buChar char="•"/>
            </a:pPr>
            <a:r>
              <a:rPr lang="en-US" sz="2400" dirty="0" smtClean="0">
                <a:latin typeface="Overpass Regular"/>
                <a:cs typeface="Overpass Regular"/>
              </a:rPr>
              <a:t>REST APIs for apps to consume</a:t>
            </a:r>
          </a:p>
          <a:p>
            <a:pPr marL="285750" indent="-285750">
              <a:lnSpc>
                <a:spcPct val="130000"/>
              </a:lnSpc>
              <a:buFont typeface="Arial"/>
              <a:buChar char="•"/>
            </a:pPr>
            <a:r>
              <a:rPr lang="en-US" sz="2400" dirty="0" smtClean="0">
                <a:latin typeface="Overpass Regular"/>
                <a:cs typeface="Overpass Regular"/>
              </a:rPr>
              <a:t>JavaScript and Node.js as integration logic</a:t>
            </a:r>
          </a:p>
          <a:p>
            <a:pPr marL="285750" indent="-285750">
              <a:lnSpc>
                <a:spcPct val="130000"/>
              </a:lnSpc>
              <a:buFont typeface="Arial"/>
              <a:buChar char="•"/>
            </a:pPr>
            <a:r>
              <a:rPr lang="en-US" sz="2400" dirty="0" err="1">
                <a:latin typeface="Overpass Regular"/>
                <a:cs typeface="Overpass Regular"/>
              </a:rPr>
              <a:t>M</a:t>
            </a:r>
            <a:r>
              <a:rPr lang="en-US" sz="2400" dirty="0" err="1" smtClean="0">
                <a:latin typeface="Overpass Regular"/>
                <a:cs typeface="Overpass Regular"/>
              </a:rPr>
              <a:t>BaaS</a:t>
            </a:r>
            <a:r>
              <a:rPr lang="en-US" sz="2400" dirty="0" smtClean="0">
                <a:latin typeface="Overpass Regular"/>
                <a:cs typeface="Overpass Regular"/>
              </a:rPr>
              <a:t> to simplify &amp; speed app development</a:t>
            </a:r>
          </a:p>
          <a:p>
            <a:pPr marL="285750" indent="-285750">
              <a:lnSpc>
                <a:spcPct val="130000"/>
              </a:lnSpc>
              <a:buFont typeface="Arial"/>
              <a:buChar char="•"/>
            </a:pPr>
            <a:r>
              <a:rPr lang="en-US" sz="2400" dirty="0" smtClean="0">
                <a:latin typeface="Overpass Regular"/>
                <a:cs typeface="Overpass Regular"/>
              </a:rPr>
              <a:t>Continuous development &amp; deployment</a:t>
            </a:r>
          </a:p>
          <a:p>
            <a:pPr marL="285750" indent="-285750">
              <a:lnSpc>
                <a:spcPct val="130000"/>
              </a:lnSpc>
              <a:buFont typeface="Arial"/>
              <a:buChar char="•"/>
            </a:pPr>
            <a:r>
              <a:rPr lang="en-US" sz="2400" dirty="0" smtClean="0">
                <a:latin typeface="Overpass Regular"/>
                <a:cs typeface="Overpass Regular"/>
              </a:rPr>
              <a:t>Collaboration between front-end developers (new IT) with backend developers and ops </a:t>
            </a:r>
            <a:r>
              <a:rPr lang="en-US" sz="2400" dirty="0">
                <a:latin typeface="Overpass Regular"/>
                <a:cs typeface="Overpass Regular"/>
              </a:rPr>
              <a:t>(traditional IT)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85784" y="1579590"/>
            <a:ext cx="848780" cy="79824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56399" y="2577365"/>
            <a:ext cx="789904" cy="87756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47240" y="2540767"/>
            <a:ext cx="896760" cy="91416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69089" y="3849278"/>
            <a:ext cx="870293" cy="78696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47240" y="3849277"/>
            <a:ext cx="878898" cy="7385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61004" y="4793358"/>
            <a:ext cx="866256" cy="752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382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59722" y="281699"/>
            <a:ext cx="7772400" cy="937501"/>
          </a:xfrm>
        </p:spPr>
        <p:txBody>
          <a:bodyPr>
            <a:noAutofit/>
          </a:bodyPr>
          <a:lstStyle/>
          <a:p>
            <a:pPr algn="ctr"/>
            <a:r>
              <a:rPr lang="en-US" dirty="0" smtClean="0"/>
              <a:t>Red Hat Mobile Application Platform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804" y="1600200"/>
            <a:ext cx="9154804" cy="4073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79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152400"/>
            <a:ext cx="8305800" cy="953991"/>
          </a:xfrm>
        </p:spPr>
        <p:txBody>
          <a:bodyPr>
            <a:noAutofit/>
          </a:bodyPr>
          <a:lstStyle/>
          <a:p>
            <a:pPr algn="ctr"/>
            <a:r>
              <a:rPr lang="en-US" dirty="0" smtClean="0"/>
              <a:t>Enhanced </a:t>
            </a:r>
            <a:r>
              <a:rPr lang="en-US" dirty="0" err="1" smtClean="0"/>
              <a:t>TeamS</a:t>
            </a:r>
            <a:r>
              <a:rPr lang="en-US" dirty="0" smtClean="0"/>
              <a:t> and Collaboration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>
          <a:xfrm>
            <a:off x="1" y="914400"/>
            <a:ext cx="9009221" cy="441363"/>
          </a:xfrm>
        </p:spPr>
        <p:txBody>
          <a:bodyPr>
            <a:noAutofit/>
          </a:bodyPr>
          <a:lstStyle/>
          <a:p>
            <a:pPr marL="0" lvl="1" indent="0" algn="ctr">
              <a:spcBef>
                <a:spcPts val="2000"/>
              </a:spcBef>
              <a:buNone/>
            </a:pPr>
            <a:r>
              <a:rPr lang="en-US" sz="2400" dirty="0" smtClean="0">
                <a:latin typeface="Overpass Regular"/>
                <a:cs typeface="Overpass Regular"/>
              </a:rPr>
              <a:t>To define teams and provide access to all components</a:t>
            </a:r>
            <a:endParaRPr lang="en-US" sz="2400" dirty="0">
              <a:latin typeface="Overpass Regular"/>
              <a:cs typeface="Overpass Regular"/>
            </a:endParaRPr>
          </a:p>
          <a:p>
            <a:pPr marL="342900" lvl="1" indent="-342900">
              <a:spcBef>
                <a:spcPts val="2000"/>
              </a:spcBef>
              <a:buFont typeface="Arial"/>
              <a:buChar char="•"/>
            </a:pPr>
            <a:endParaRPr lang="en-US" sz="2400" dirty="0">
              <a:latin typeface="Overpass Regular"/>
              <a:cs typeface="Overpass Regular"/>
            </a:endParaRPr>
          </a:p>
          <a:p>
            <a:pPr marL="342900" lvl="1" indent="-342900">
              <a:spcBef>
                <a:spcPts val="2000"/>
              </a:spcBef>
              <a:buFont typeface="Arial"/>
              <a:buChar char="•"/>
            </a:pPr>
            <a:endParaRPr lang="en-US" sz="2400" dirty="0">
              <a:latin typeface="Overpass Regular"/>
              <a:cs typeface="Overpass Regular"/>
            </a:endParaRPr>
          </a:p>
          <a:p>
            <a:pPr>
              <a:buFont typeface="Arial"/>
              <a:buChar char="•"/>
            </a:pPr>
            <a:endParaRPr lang="en-US" sz="2400" dirty="0">
              <a:solidFill>
                <a:srgbClr val="000000"/>
              </a:solidFill>
              <a:latin typeface="Overpass Regular"/>
              <a:cs typeface="Overpass Regular"/>
            </a:endParaRPr>
          </a:p>
          <a:p>
            <a:pPr marL="0" indent="0"/>
            <a:r>
              <a:rPr lang="en-US" sz="2400" dirty="0" smtClean="0">
                <a:solidFill>
                  <a:srgbClr val="FF0000"/>
                </a:solidFill>
                <a:latin typeface="Overpass Regular"/>
                <a:cs typeface="Overpass Regular"/>
              </a:rPr>
              <a:t> </a:t>
            </a:r>
            <a:endParaRPr lang="en-US" sz="3600" dirty="0">
              <a:latin typeface="Overpass Regular"/>
              <a:cs typeface="Overpass Regular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19600" y="1524000"/>
            <a:ext cx="4577638" cy="455295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52400" y="2133600"/>
            <a:ext cx="50808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080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73508"/>
            <a:ext cx="7772400" cy="869492"/>
          </a:xfrm>
        </p:spPr>
        <p:txBody>
          <a:bodyPr>
            <a:normAutofit/>
          </a:bodyPr>
          <a:lstStyle/>
          <a:p>
            <a:pPr algn="ctr"/>
            <a:r>
              <a:rPr lang="en-IE" dirty="0" smtClean="0"/>
              <a:t>Client, Cloud &amp; MBaaS Services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50" y="1066800"/>
            <a:ext cx="9144000" cy="4759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909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50" y="1066800"/>
            <a:ext cx="9144000" cy="475937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53844"/>
            <a:ext cx="7772400" cy="812956"/>
          </a:xfrm>
        </p:spPr>
        <p:txBody>
          <a:bodyPr>
            <a:normAutofit/>
          </a:bodyPr>
          <a:lstStyle/>
          <a:p>
            <a:pPr algn="ctr"/>
            <a:r>
              <a:rPr lang="en-IE" dirty="0" smtClean="0"/>
              <a:t>Core Platform, Node.js </a:t>
            </a:r>
            <a:endParaRPr lang="en-US" dirty="0"/>
          </a:p>
        </p:txBody>
      </p:sp>
      <p:sp>
        <p:nvSpPr>
          <p:cNvPr id="3" name="Rounded Rectangle 2"/>
          <p:cNvSpPr/>
          <p:nvPr/>
        </p:nvSpPr>
        <p:spPr>
          <a:xfrm>
            <a:off x="3048000" y="2133600"/>
            <a:ext cx="3048000" cy="1905000"/>
          </a:xfrm>
          <a:prstGeom prst="roundRect">
            <a:avLst/>
          </a:prstGeom>
          <a:noFill/>
          <a:ln w="38100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418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81000" y="485735"/>
            <a:ext cx="8458200" cy="503635"/>
          </a:xfrm>
        </p:spPr>
        <p:txBody>
          <a:bodyPr>
            <a:noAutofit/>
          </a:bodyPr>
          <a:lstStyle/>
          <a:p>
            <a:pPr algn="ctr">
              <a:defRPr/>
            </a:pPr>
            <a:r>
              <a:rPr lang="en-US" dirty="0" smtClean="0"/>
              <a:t>Core Functionality, API-based, </a:t>
            </a:r>
            <a:r>
              <a:rPr lang="en-US" dirty="0" err="1" smtClean="0"/>
              <a:t>Node.js</a:t>
            </a:r>
            <a:endParaRPr lang="en-US" dirty="0"/>
          </a:p>
        </p:txBody>
      </p:sp>
      <p:sp>
        <p:nvSpPr>
          <p:cNvPr id="23554" name="Content Placeholder 3"/>
          <p:cNvSpPr>
            <a:spLocks noGrp="1"/>
          </p:cNvSpPr>
          <p:nvPr>
            <p:ph idx="1"/>
          </p:nvPr>
        </p:nvSpPr>
        <p:spPr bwMode="auto">
          <a:xfrm>
            <a:off x="-163162" y="2185449"/>
            <a:ext cx="2982562" cy="4520151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1">
              <a:lnSpc>
                <a:spcPct val="80000"/>
              </a:lnSpc>
              <a:buFont typeface="Arial"/>
              <a:buChar char="•"/>
            </a:pPr>
            <a:r>
              <a:rPr lang="en-US" sz="2400" dirty="0" smtClean="0">
                <a:ea typeface="ＭＳ Ｐゴシック" charset="0"/>
              </a:rPr>
              <a:t>Data Sync</a:t>
            </a:r>
          </a:p>
          <a:p>
            <a:pPr lvl="1">
              <a:lnSpc>
                <a:spcPct val="80000"/>
              </a:lnSpc>
              <a:buFont typeface="Arial"/>
              <a:buChar char="•"/>
            </a:pPr>
            <a:r>
              <a:rPr lang="en-US" sz="2400" dirty="0" smtClean="0">
                <a:ea typeface="ＭＳ Ｐゴシック" charset="0"/>
              </a:rPr>
              <a:t>API Keys</a:t>
            </a:r>
          </a:p>
          <a:p>
            <a:pPr lvl="1">
              <a:lnSpc>
                <a:spcPct val="80000"/>
              </a:lnSpc>
              <a:buFont typeface="Arial"/>
              <a:buChar char="•"/>
            </a:pPr>
            <a:r>
              <a:rPr lang="en-US" sz="2400" dirty="0" smtClean="0">
                <a:ea typeface="ＭＳ Ｐゴシック" charset="0"/>
              </a:rPr>
              <a:t>Cloud Alerts</a:t>
            </a:r>
          </a:p>
          <a:p>
            <a:pPr lvl="1">
              <a:lnSpc>
                <a:spcPct val="80000"/>
              </a:lnSpc>
              <a:buFont typeface="Arial"/>
              <a:buChar char="•"/>
            </a:pPr>
            <a:r>
              <a:rPr lang="en-US" sz="2400" dirty="0" smtClean="0">
                <a:ea typeface="ＭＳ Ｐゴシック" charset="0"/>
              </a:rPr>
              <a:t>Deploy Targets</a:t>
            </a:r>
          </a:p>
          <a:p>
            <a:pPr lvl="1">
              <a:lnSpc>
                <a:spcPct val="80000"/>
              </a:lnSpc>
              <a:buFont typeface="Arial"/>
              <a:buChar char="•"/>
            </a:pPr>
            <a:r>
              <a:rPr lang="en-US" sz="2400" dirty="0" err="1" smtClean="0">
                <a:ea typeface="ＭＳ Ｐゴシック" charset="0"/>
              </a:rPr>
              <a:t>Env</a:t>
            </a:r>
            <a:r>
              <a:rPr lang="en-US" sz="2400" dirty="0" smtClean="0">
                <a:ea typeface="ＭＳ Ｐゴシック" charset="0"/>
              </a:rPr>
              <a:t> Variables</a:t>
            </a:r>
          </a:p>
          <a:p>
            <a:pPr lvl="1">
              <a:lnSpc>
                <a:spcPct val="80000"/>
              </a:lnSpc>
              <a:buFont typeface="Arial"/>
              <a:buChar char="•"/>
            </a:pPr>
            <a:r>
              <a:rPr lang="en-US" sz="2400" dirty="0" smtClean="0">
                <a:ea typeface="ＭＳ Ｐゴシック" charset="0"/>
              </a:rPr>
              <a:t>User Admin</a:t>
            </a:r>
          </a:p>
          <a:p>
            <a:pPr lvl="1">
              <a:lnSpc>
                <a:spcPct val="80000"/>
              </a:lnSpc>
              <a:buFont typeface="Arial"/>
              <a:buChar char="•"/>
            </a:pPr>
            <a:r>
              <a:rPr lang="en-US" sz="2400" dirty="0" smtClean="0">
                <a:ea typeface="ＭＳ Ｐゴシック" charset="0"/>
              </a:rPr>
              <a:t>App Management</a:t>
            </a:r>
          </a:p>
          <a:p>
            <a:pPr lvl="1">
              <a:lnSpc>
                <a:spcPct val="80000"/>
              </a:lnSpc>
              <a:buFont typeface="Arial"/>
              <a:buChar char="•"/>
            </a:pPr>
            <a:r>
              <a:rPr lang="en-US" sz="2400" dirty="0" smtClean="0">
                <a:ea typeface="ＭＳ Ｐゴシック" charset="0"/>
              </a:rPr>
              <a:t>Cloud </a:t>
            </a:r>
            <a:r>
              <a:rPr lang="en-US" sz="2400" dirty="0" err="1" smtClean="0">
                <a:ea typeface="ＭＳ Ｐゴシック" charset="0"/>
              </a:rPr>
              <a:t>Env</a:t>
            </a:r>
            <a:endParaRPr lang="en-US" sz="2400" dirty="0" smtClean="0">
              <a:ea typeface="ＭＳ Ｐゴシック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12821" y="2514600"/>
            <a:ext cx="4324829" cy="2057400"/>
          </a:xfrm>
          <a:prstGeom prst="rect">
            <a:avLst/>
          </a:prstGeom>
        </p:spPr>
      </p:pic>
      <p:sp>
        <p:nvSpPr>
          <p:cNvPr id="5" name="Content Placeholder 3"/>
          <p:cNvSpPr txBox="1">
            <a:spLocks/>
          </p:cNvSpPr>
          <p:nvPr/>
        </p:nvSpPr>
        <p:spPr bwMode="auto">
          <a:xfrm>
            <a:off x="2133600" y="2198456"/>
            <a:ext cx="2819400" cy="4811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Overpass Regular"/>
                <a:ea typeface="+mn-ea"/>
                <a:cs typeface="Overpass Regular"/>
              </a:defRPr>
            </a:lvl1pPr>
            <a:lvl2pPr marL="742950" indent="-285750" algn="l" defTabSz="457200" rtl="0" eaLnBrk="1" latinLnBrk="0" hangingPunct="1">
              <a:spcBef>
                <a:spcPts val="6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Overpass Regular"/>
                <a:ea typeface="+mn-ea"/>
                <a:cs typeface="Overpass Regular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b="0" i="0" kern="1200">
                <a:solidFill>
                  <a:schemeClr val="tx1"/>
                </a:solidFill>
                <a:latin typeface="Overpass Regular"/>
                <a:ea typeface="+mn-ea"/>
                <a:cs typeface="Overpass Regular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chemeClr val="tx1"/>
                </a:solidFill>
                <a:latin typeface="Overpass Regular"/>
                <a:ea typeface="+mn-ea"/>
                <a:cs typeface="Overpass Regular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chemeClr val="tx1"/>
                </a:solidFill>
                <a:latin typeface="Overpass Regular"/>
                <a:ea typeface="+mn-ea"/>
                <a:cs typeface="Overpass Regular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80000"/>
              </a:lnSpc>
            </a:pPr>
            <a:r>
              <a:rPr lang="en-US" sz="2400" dirty="0" smtClean="0">
                <a:ea typeface="ＭＳ Ｐゴシック" charset="0"/>
              </a:rPr>
              <a:t>Caching</a:t>
            </a:r>
          </a:p>
          <a:p>
            <a:pPr lvl="1">
              <a:lnSpc>
                <a:spcPct val="80000"/>
              </a:lnSpc>
            </a:pPr>
            <a:r>
              <a:rPr lang="en-US" sz="2400" dirty="0" smtClean="0">
                <a:ea typeface="ＭＳ Ｐゴシック" charset="0"/>
              </a:rPr>
              <a:t>Storage</a:t>
            </a:r>
          </a:p>
          <a:p>
            <a:pPr lvl="1">
              <a:lnSpc>
                <a:spcPct val="80000"/>
              </a:lnSpc>
            </a:pPr>
            <a:r>
              <a:rPr lang="en-US" sz="2400" dirty="0" smtClean="0">
                <a:ea typeface="ＭＳ Ｐゴシック" charset="0"/>
              </a:rPr>
              <a:t>Notifications</a:t>
            </a:r>
          </a:p>
          <a:p>
            <a:pPr lvl="1">
              <a:lnSpc>
                <a:spcPct val="80000"/>
              </a:lnSpc>
            </a:pPr>
            <a:r>
              <a:rPr lang="en-US" sz="2400" dirty="0" smtClean="0">
                <a:ea typeface="ＭＳ Ｐゴシック" charset="0"/>
              </a:rPr>
              <a:t>User Roles</a:t>
            </a:r>
          </a:p>
          <a:p>
            <a:pPr lvl="1">
              <a:lnSpc>
                <a:spcPct val="80000"/>
              </a:lnSpc>
            </a:pPr>
            <a:r>
              <a:rPr lang="en-US" sz="2400" dirty="0" err="1" smtClean="0">
                <a:ea typeface="ＭＳ Ｐゴシック" charset="0"/>
              </a:rPr>
              <a:t>Auth</a:t>
            </a:r>
            <a:endParaRPr lang="en-US" sz="2400" dirty="0" smtClean="0">
              <a:ea typeface="ＭＳ Ｐゴシック" charset="0"/>
            </a:endParaRPr>
          </a:p>
          <a:p>
            <a:pPr lvl="1">
              <a:lnSpc>
                <a:spcPct val="80000"/>
              </a:lnSpc>
            </a:pPr>
            <a:r>
              <a:rPr lang="en-US" sz="2400" dirty="0" smtClean="0">
                <a:ea typeface="ＭＳ Ｐゴシック" charset="0"/>
              </a:rPr>
              <a:t>Stats</a:t>
            </a:r>
            <a:endParaRPr lang="en-US" sz="2400" dirty="0"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6285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48668"/>
            <a:ext cx="7772400" cy="818132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Data Sync Framework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914400"/>
            <a:ext cx="8604274" cy="2836396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US" sz="2400" dirty="0" smtClean="0"/>
              <a:t>Provides </a:t>
            </a:r>
            <a:r>
              <a:rPr lang="en-US" sz="2400" dirty="0"/>
              <a:t>a mechanism to manage bi-directional data </a:t>
            </a:r>
            <a:r>
              <a:rPr lang="en-US" sz="2400" dirty="0" smtClean="0"/>
              <a:t>synch from </a:t>
            </a:r>
            <a:r>
              <a:rPr lang="en-US" sz="2400" dirty="0"/>
              <a:t>multiple </a:t>
            </a:r>
            <a:r>
              <a:rPr lang="en-US" sz="2400" dirty="0" smtClean="0"/>
              <a:t>app to cloud and backend systems</a:t>
            </a:r>
            <a:endParaRPr lang="en-US" sz="2400" dirty="0"/>
          </a:p>
          <a:p>
            <a:pPr>
              <a:lnSpc>
                <a:spcPct val="110000"/>
              </a:lnSpc>
            </a:pPr>
            <a:r>
              <a:rPr lang="en-US" sz="2400" dirty="0"/>
              <a:t>Allows </a:t>
            </a:r>
            <a:r>
              <a:rPr lang="en-US" sz="2400" dirty="0" smtClean="0"/>
              <a:t>delta updates to </a:t>
            </a:r>
            <a:r>
              <a:rPr lang="en-US" sz="2400" dirty="0"/>
              <a:t>be distributed from </a:t>
            </a:r>
            <a:r>
              <a:rPr lang="en-US" sz="2400" dirty="0" smtClean="0"/>
              <a:t>Cloud </a:t>
            </a:r>
            <a:r>
              <a:rPr lang="en-US" sz="2400" dirty="0"/>
              <a:t>to connected clients</a:t>
            </a:r>
          </a:p>
          <a:p>
            <a:pPr>
              <a:lnSpc>
                <a:spcPct val="110000"/>
              </a:lnSpc>
            </a:pPr>
            <a:r>
              <a:rPr lang="en-US" sz="2400" dirty="0"/>
              <a:t>Provides facilities for managing data </a:t>
            </a:r>
            <a:r>
              <a:rPr lang="en-US" sz="2400" dirty="0" smtClean="0"/>
              <a:t>collisions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F65D6A5-6AE1-FA40-832B-6F193BE31001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1410" y="3512848"/>
            <a:ext cx="1367382" cy="2754055"/>
          </a:xfrm>
          <a:prstGeom prst="rect">
            <a:avLst/>
          </a:prstGeom>
        </p:spPr>
      </p:pic>
      <p:pic>
        <p:nvPicPr>
          <p:cNvPr id="6" name="Picture 5" descr="C:\Users\Tim Locke\Dropbox\FeedHenry\SWW Screenshots\Work List Main.jp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52601" y="3706245"/>
            <a:ext cx="1233719" cy="23050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7836" y="3522332"/>
            <a:ext cx="1367382" cy="2754055"/>
          </a:xfrm>
          <a:prstGeom prst="rect">
            <a:avLst/>
          </a:prstGeom>
        </p:spPr>
      </p:pic>
      <p:pic>
        <p:nvPicPr>
          <p:cNvPr id="7" name="Picture 6" descr="C:\Users\Tim Locke\Dropbox\FeedHenry\SWW Screenshots\Work Start Photo.png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73474" y="3738311"/>
            <a:ext cx="1255360" cy="23042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1194" y="3512848"/>
            <a:ext cx="1367382" cy="2754055"/>
          </a:xfrm>
          <a:prstGeom prst="rect">
            <a:avLst/>
          </a:prstGeom>
        </p:spPr>
      </p:pic>
      <p:pic>
        <p:nvPicPr>
          <p:cNvPr id="8" name="Picture 7" descr="C:\Users\Tim Locke\Dropbox\FeedHenry\SWW Screenshots\Task Compete Photo.png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36024" y="3733800"/>
            <a:ext cx="1227867" cy="22774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2216" y="3512848"/>
            <a:ext cx="1367382" cy="2754055"/>
          </a:xfrm>
          <a:prstGeom prst="rect">
            <a:avLst/>
          </a:prstGeom>
        </p:spPr>
      </p:pic>
      <p:pic>
        <p:nvPicPr>
          <p:cNvPr id="9" name="Picture 8" descr="C:\Users\Tim Locke\Dropbox\FeedHenry\SWW Screenshots\As Site Was Left Photo.png"/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58415" y="3733799"/>
            <a:ext cx="1232985" cy="227748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008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82112"/>
            <a:ext cx="7772400" cy="860888"/>
          </a:xfrm>
        </p:spPr>
        <p:txBody>
          <a:bodyPr>
            <a:normAutofit/>
          </a:bodyPr>
          <a:lstStyle/>
          <a:p>
            <a:pPr algn="ctr"/>
            <a:r>
              <a:rPr lang="en-IE" dirty="0"/>
              <a:t>M</a:t>
            </a:r>
            <a:r>
              <a:rPr lang="en-IE" dirty="0" smtClean="0"/>
              <a:t>BaaS Services- Microservices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50" y="1066800"/>
            <a:ext cx="9144000" cy="4759377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6172200" y="2057400"/>
            <a:ext cx="2971800" cy="3886200"/>
          </a:xfrm>
          <a:prstGeom prst="roundRect">
            <a:avLst/>
          </a:prstGeom>
          <a:noFill/>
          <a:ln w="38100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518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35280"/>
            <a:ext cx="7772400" cy="1112520"/>
          </a:xfrm>
        </p:spPr>
        <p:txBody>
          <a:bodyPr>
            <a:normAutofit/>
          </a:bodyPr>
          <a:lstStyle/>
          <a:p>
            <a:pPr algn="ctr"/>
            <a:r>
              <a:rPr lang="en-US" dirty="0" err="1" smtClean="0"/>
              <a:t>MBaaS</a:t>
            </a:r>
            <a:r>
              <a:rPr lang="en-US" dirty="0" smtClean="0"/>
              <a:t> Services - </a:t>
            </a:r>
            <a:r>
              <a:rPr lang="en-US" dirty="0" err="1" smtClean="0"/>
              <a:t>Microservices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F65D6A5-6AE1-FA40-832B-6F193BE31001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346188" y="3124200"/>
            <a:ext cx="133021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aseline="0" dirty="0" smtClean="0">
                <a:latin typeface="Overpass Regular"/>
                <a:cs typeface="Overpass Regular"/>
              </a:rPr>
              <a:t>JSON/REST</a:t>
            </a:r>
          </a:p>
          <a:p>
            <a:r>
              <a:rPr lang="en-US" sz="1600" baseline="0" dirty="0" smtClean="0">
                <a:latin typeface="Overpass Regular"/>
                <a:cs typeface="Overpass Regular"/>
              </a:rPr>
              <a:t>XML/SOAP</a:t>
            </a:r>
          </a:p>
          <a:p>
            <a:r>
              <a:rPr lang="en-US" sz="1600" baseline="0" dirty="0" err="1" smtClean="0">
                <a:latin typeface="Overpass Regular"/>
                <a:cs typeface="Overpass Regular"/>
              </a:rPr>
              <a:t>OData</a:t>
            </a:r>
            <a:endParaRPr lang="en-US" sz="1600" baseline="0" dirty="0" smtClean="0">
              <a:latin typeface="Overpass Regular"/>
              <a:cs typeface="Overpass Regular"/>
            </a:endParaRPr>
          </a:p>
          <a:p>
            <a:endParaRPr lang="en-US" sz="2000" baseline="0" dirty="0" smtClean="0"/>
          </a:p>
          <a:p>
            <a:endParaRPr lang="en-US" sz="2000" baseline="0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23100" y="3222459"/>
            <a:ext cx="2369405" cy="206373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99708" y="3213900"/>
            <a:ext cx="1929692" cy="2533987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21467" y="2895600"/>
            <a:ext cx="2017733" cy="302722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52400" y="1778664"/>
            <a:ext cx="1556427" cy="1141432"/>
          </a:xfrm>
          <a:prstGeom prst="rect">
            <a:avLst/>
          </a:prstGeom>
          <a:noFill/>
          <a:ln w="19050" cmpd="sng">
            <a:solidFill>
              <a:srgbClr val="16345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rgbClr val="163459"/>
                </a:solidFill>
                <a:latin typeface="Overpass Regular"/>
                <a:cs typeface="Overpass Regular"/>
              </a:rPr>
              <a:t>IDENTIFY INTEGRATION POINTS</a:t>
            </a:r>
            <a:endParaRPr lang="en-US" sz="1600" dirty="0">
              <a:solidFill>
                <a:srgbClr val="163459"/>
              </a:solidFill>
              <a:latin typeface="Overpass Regular"/>
              <a:cs typeface="Overpass Regular"/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1871163" y="2320494"/>
            <a:ext cx="498550" cy="1"/>
          </a:xfrm>
          <a:prstGeom prst="straightConnector1">
            <a:avLst/>
          </a:prstGeom>
          <a:ln w="57150" cmpd="sng">
            <a:solidFill>
              <a:srgbClr val="163459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6821467" y="1749777"/>
            <a:ext cx="1729867" cy="1141432"/>
          </a:xfrm>
          <a:prstGeom prst="rect">
            <a:avLst/>
          </a:prstGeom>
          <a:noFill/>
          <a:ln w="19050" cmpd="sng">
            <a:solidFill>
              <a:srgbClr val="16345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rgbClr val="163459"/>
                </a:solidFill>
                <a:latin typeface="Overpass Regular"/>
                <a:cs typeface="Overpass Regular"/>
              </a:rPr>
              <a:t>BUILD YOUR APP WITH AVAILABLE SERVICES</a:t>
            </a:r>
            <a:endParaRPr lang="en-US" sz="1600" dirty="0">
              <a:solidFill>
                <a:srgbClr val="163459"/>
              </a:solidFill>
              <a:latin typeface="Overpass Regular"/>
              <a:cs typeface="Overpass Regular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4699707" y="1749777"/>
            <a:ext cx="1409874" cy="1141432"/>
          </a:xfrm>
          <a:prstGeom prst="rect">
            <a:avLst/>
          </a:prstGeom>
          <a:noFill/>
          <a:ln w="19050" cmpd="sng">
            <a:solidFill>
              <a:srgbClr val="16345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rgbClr val="163459"/>
                </a:solidFill>
                <a:latin typeface="Overpass Regular"/>
                <a:cs typeface="Overpass Regular"/>
              </a:rPr>
              <a:t>DEFINE IT AS RE-USABLE SERVICE</a:t>
            </a:r>
            <a:endParaRPr lang="en-US" sz="1600" dirty="0">
              <a:solidFill>
                <a:srgbClr val="163459"/>
              </a:solidFill>
              <a:latin typeface="Overpass Regular"/>
              <a:cs typeface="Overpass Regular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2491690" y="1778664"/>
            <a:ext cx="1409874" cy="1141432"/>
          </a:xfrm>
          <a:prstGeom prst="rect">
            <a:avLst/>
          </a:prstGeom>
          <a:noFill/>
          <a:ln w="19050" cmpd="sng">
            <a:solidFill>
              <a:srgbClr val="16345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rgbClr val="163459"/>
                </a:solidFill>
                <a:latin typeface="Overpass Regular"/>
                <a:cs typeface="Overpass Regular"/>
              </a:rPr>
              <a:t>BUILD YOUR NODE.JS MODULES</a:t>
            </a:r>
            <a:endParaRPr lang="en-US" sz="1600" dirty="0">
              <a:solidFill>
                <a:srgbClr val="163459"/>
              </a:solidFill>
              <a:latin typeface="Overpass Regular"/>
              <a:cs typeface="Overpass Regular"/>
            </a:endParaRPr>
          </a:p>
        </p:txBody>
      </p:sp>
      <p:cxnSp>
        <p:nvCxnSpPr>
          <p:cNvPr id="23" name="Straight Arrow Connector 22"/>
          <p:cNvCxnSpPr/>
          <p:nvPr/>
        </p:nvCxnSpPr>
        <p:spPr>
          <a:xfrm flipV="1">
            <a:off x="4043564" y="2320496"/>
            <a:ext cx="498550" cy="1"/>
          </a:xfrm>
          <a:prstGeom prst="straightConnector1">
            <a:avLst/>
          </a:prstGeom>
          <a:ln w="57150" cmpd="sng">
            <a:solidFill>
              <a:srgbClr val="163459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6228688" y="2317298"/>
            <a:ext cx="498550" cy="1"/>
          </a:xfrm>
          <a:prstGeom prst="straightConnector1">
            <a:avLst/>
          </a:prstGeom>
          <a:ln w="57150" cmpd="sng">
            <a:solidFill>
              <a:srgbClr val="163459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579884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4" name="Text Placeholder 3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INSERT DESIGNATOR, IF NEEDED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pPr>
              <a:defRPr/>
            </a:pPr>
            <a:fld id="{0B69DAC2-57D8-274A-93D2-9E48DC44B525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609600" y="-457200"/>
            <a:ext cx="7772400" cy="1371600"/>
          </a:xfrm>
        </p:spPr>
        <p:txBody>
          <a:bodyPr/>
          <a:lstStyle/>
          <a:p>
            <a:pPr algn="ctr"/>
            <a:r>
              <a:rPr lang="en-US" dirty="0" smtClean="0"/>
              <a:t>Mobile is Everywhere</a:t>
            </a:r>
            <a:endParaRPr lang="en-US" dirty="0"/>
          </a:p>
        </p:txBody>
      </p:sp>
      <p:pic>
        <p:nvPicPr>
          <p:cNvPr id="8" name="Picture 7" descr="Delivery Driver_small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594"/>
          <a:stretch/>
        </p:blipFill>
        <p:spPr>
          <a:xfrm>
            <a:off x="0" y="1279300"/>
            <a:ext cx="9250551" cy="560260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11674" y="1481798"/>
            <a:ext cx="4619471" cy="2479140"/>
          </a:xfrm>
          <a:prstGeom prst="rect">
            <a:avLst/>
          </a:prstGeom>
          <a:solidFill>
            <a:srgbClr val="FFFFFF">
              <a:alpha val="83000"/>
            </a:srgbClr>
          </a:solidFill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000" dirty="0" smtClean="0">
                <a:latin typeface="Overpass Regular"/>
                <a:cs typeface="Overpass Regular"/>
              </a:rPr>
              <a:t>Companies benefit from mobile apps</a:t>
            </a:r>
          </a:p>
          <a:p>
            <a:pPr>
              <a:lnSpc>
                <a:spcPct val="90000"/>
              </a:lnSpc>
            </a:pPr>
            <a:endParaRPr lang="en-US" sz="1600" dirty="0">
              <a:latin typeface="Overpass Regular"/>
              <a:cs typeface="Overpass Regular"/>
            </a:endParaRPr>
          </a:p>
          <a:p>
            <a:pPr>
              <a:lnSpc>
                <a:spcPct val="90000"/>
              </a:lnSpc>
            </a:pPr>
            <a:r>
              <a:rPr lang="en-US" dirty="0" smtClean="0">
                <a:latin typeface="Overpass Regular"/>
                <a:cs typeface="Overpass Regular"/>
              </a:rPr>
              <a:t>Better</a:t>
            </a:r>
            <a:r>
              <a:rPr lang="en-US" sz="1600" dirty="0" smtClean="0">
                <a:latin typeface="Overpass Regular"/>
                <a:cs typeface="Overpass Regular"/>
              </a:rPr>
              <a:t>   	Work Productivity (63%)</a:t>
            </a:r>
          </a:p>
          <a:p>
            <a:pPr>
              <a:lnSpc>
                <a:spcPct val="90000"/>
              </a:lnSpc>
            </a:pPr>
            <a:r>
              <a:rPr lang="en-US" sz="1600" dirty="0">
                <a:latin typeface="Overpass Regular"/>
                <a:cs typeface="Overpass Regular"/>
              </a:rPr>
              <a:t>	</a:t>
            </a:r>
            <a:r>
              <a:rPr lang="en-US" sz="1600" dirty="0" smtClean="0">
                <a:latin typeface="Overpass Regular"/>
                <a:cs typeface="Overpass Regular"/>
              </a:rPr>
              <a:t>Customer Satisfaction Scores (50%)</a:t>
            </a:r>
          </a:p>
          <a:p>
            <a:pPr>
              <a:lnSpc>
                <a:spcPct val="90000"/>
              </a:lnSpc>
            </a:pPr>
            <a:endParaRPr lang="en-US" sz="1600" dirty="0">
              <a:latin typeface="Overpass Regular"/>
              <a:cs typeface="Overpass Regular"/>
            </a:endParaRPr>
          </a:p>
          <a:p>
            <a:pPr>
              <a:lnSpc>
                <a:spcPct val="90000"/>
              </a:lnSpc>
            </a:pPr>
            <a:r>
              <a:rPr lang="en-US" dirty="0" smtClean="0">
                <a:latin typeface="Overpass Regular"/>
                <a:cs typeface="Overpass Regular"/>
              </a:rPr>
              <a:t>More</a:t>
            </a:r>
            <a:r>
              <a:rPr lang="en-US" sz="1600" dirty="0" smtClean="0">
                <a:latin typeface="Overpass Regular"/>
                <a:cs typeface="Overpass Regular"/>
              </a:rPr>
              <a:t>	Services Revenue (19%) </a:t>
            </a:r>
          </a:p>
          <a:p>
            <a:pPr>
              <a:lnSpc>
                <a:spcPct val="90000"/>
              </a:lnSpc>
            </a:pPr>
            <a:r>
              <a:rPr lang="en-US" sz="1600" dirty="0">
                <a:latin typeface="Overpass Regular"/>
                <a:cs typeface="Overpass Regular"/>
              </a:rPr>
              <a:t>	</a:t>
            </a:r>
            <a:r>
              <a:rPr lang="en-US" sz="1600" dirty="0" smtClean="0">
                <a:latin typeface="Overpass Regular"/>
                <a:cs typeface="Overpass Regular"/>
              </a:rPr>
              <a:t>New Sales Revenue (13%)</a:t>
            </a:r>
          </a:p>
          <a:p>
            <a:pPr>
              <a:lnSpc>
                <a:spcPct val="90000"/>
              </a:lnSpc>
            </a:pPr>
            <a:endParaRPr lang="en-US" sz="1600" dirty="0">
              <a:latin typeface="Overpass Regular"/>
              <a:cs typeface="Overpass Regular"/>
            </a:endParaRPr>
          </a:p>
          <a:p>
            <a:pPr>
              <a:lnSpc>
                <a:spcPct val="90000"/>
              </a:lnSpc>
            </a:pPr>
            <a:r>
              <a:rPr lang="en-US" dirty="0" smtClean="0">
                <a:latin typeface="Overpass Regular"/>
                <a:cs typeface="Overpass Regular"/>
              </a:rPr>
              <a:t>Less</a:t>
            </a:r>
            <a:r>
              <a:rPr lang="en-US" sz="1600" dirty="0" smtClean="0">
                <a:latin typeface="Overpass Regular"/>
                <a:cs typeface="Overpass Regular"/>
              </a:rPr>
              <a:t> 	Paperwork (63%)</a:t>
            </a:r>
          </a:p>
          <a:p>
            <a:pPr>
              <a:lnSpc>
                <a:spcPct val="90000"/>
              </a:lnSpc>
            </a:pPr>
            <a:r>
              <a:rPr lang="en-US" sz="1600" dirty="0">
                <a:latin typeface="Overpass Regular"/>
                <a:cs typeface="Overpass Regular"/>
              </a:rPr>
              <a:t>	</a:t>
            </a:r>
            <a:r>
              <a:rPr lang="en-US" sz="1600" dirty="0" smtClean="0">
                <a:latin typeface="Overpass Regular"/>
                <a:cs typeface="Overpass Regular"/>
              </a:rPr>
              <a:t>Travel Time (31%)</a:t>
            </a:r>
            <a:endParaRPr lang="en-US" sz="1600" dirty="0">
              <a:latin typeface="Overpass Regular"/>
              <a:cs typeface="Overpass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5406167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22421" y="228600"/>
            <a:ext cx="7772400" cy="914400"/>
          </a:xfrm>
        </p:spPr>
        <p:txBody>
          <a:bodyPr>
            <a:noAutofit/>
          </a:bodyPr>
          <a:lstStyle/>
          <a:p>
            <a:pPr algn="ctr">
              <a:defRPr/>
            </a:pPr>
            <a:r>
              <a:rPr lang="en-US" dirty="0" err="1"/>
              <a:t>M</a:t>
            </a:r>
            <a:r>
              <a:rPr lang="en-US" dirty="0" err="1" smtClean="0"/>
              <a:t>BaaS</a:t>
            </a:r>
            <a:r>
              <a:rPr lang="en-US" dirty="0" smtClean="0"/>
              <a:t> Services</a:t>
            </a:r>
            <a:endParaRPr lang="en-US" dirty="0"/>
          </a:p>
        </p:txBody>
      </p:sp>
      <p:sp>
        <p:nvSpPr>
          <p:cNvPr id="23554" name="Content Placeholder 3"/>
          <p:cNvSpPr>
            <a:spLocks noGrp="1"/>
          </p:cNvSpPr>
          <p:nvPr>
            <p:ph type="body" sz="quarter" idx="13"/>
          </p:nvPr>
        </p:nvSpPr>
        <p:spPr bwMode="auto">
          <a:xfrm>
            <a:off x="76200" y="1553812"/>
            <a:ext cx="4033380" cy="46183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dirty="0" smtClean="0">
                <a:latin typeface="Overpass Regular"/>
                <a:ea typeface="ヒラギノ角ゴ ProN W6" charset="0"/>
                <a:cs typeface="Overpass Regular"/>
              </a:rPr>
              <a:t>Cloud </a:t>
            </a:r>
            <a:r>
              <a:rPr lang="en-US" sz="2000" dirty="0">
                <a:latin typeface="Overpass Regular"/>
                <a:ea typeface="ヒラギノ角ゴ ProN W6" charset="0"/>
                <a:cs typeface="Overpass Regular"/>
              </a:rPr>
              <a:t>APIs</a:t>
            </a:r>
          </a:p>
          <a:p>
            <a:pPr lvl="1"/>
            <a:r>
              <a:rPr lang="en-US" sz="2000" dirty="0" smtClean="0">
                <a:latin typeface="Overpass Regular"/>
                <a:cs typeface="Overpass Regular"/>
              </a:rPr>
              <a:t>Public APIs</a:t>
            </a:r>
            <a:endParaRPr lang="en-US" sz="2000" dirty="0">
              <a:latin typeface="Overpass Regular"/>
              <a:cs typeface="Overpass Regular"/>
            </a:endParaRPr>
          </a:p>
          <a:p>
            <a:pPr lvl="1"/>
            <a:r>
              <a:rPr lang="en-US" sz="2000" dirty="0">
                <a:latin typeface="Overpass Regular"/>
                <a:cs typeface="Overpass Regular"/>
              </a:rPr>
              <a:t>Local &amp; Third party storage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 err="1">
                <a:latin typeface="Overpass Regular"/>
                <a:ea typeface="ヒラギノ角ゴ ProN W6" charset="0"/>
                <a:cs typeface="Overpass Regular"/>
              </a:rPr>
              <a:t>Node.js</a:t>
            </a:r>
            <a:r>
              <a:rPr lang="en-US" sz="2000" dirty="0">
                <a:latin typeface="Overpass Regular"/>
                <a:ea typeface="ヒラギノ角ゴ ProN W6" charset="0"/>
                <a:cs typeface="Overpass Regular"/>
              </a:rPr>
              <a:t> Server-side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 smtClean="0">
                <a:latin typeface="Overpass Regular"/>
                <a:ea typeface="ヒラギノ角ゴ ProN W6" charset="0"/>
                <a:cs typeface="Overpass Regular"/>
              </a:rPr>
              <a:t>Large ecosystem of </a:t>
            </a:r>
            <a:r>
              <a:rPr lang="en-US" sz="2000" dirty="0" err="1" smtClean="0">
                <a:latin typeface="Overpass Regular"/>
                <a:ea typeface="ヒラギノ角ゴ ProN W6" charset="0"/>
                <a:cs typeface="Overpass Regular"/>
              </a:rPr>
              <a:t>node.js</a:t>
            </a:r>
            <a:r>
              <a:rPr lang="en-US" sz="2000" dirty="0" smtClean="0">
                <a:latin typeface="Overpass Regular"/>
                <a:ea typeface="ヒラギノ角ゴ ProN W6" charset="0"/>
                <a:cs typeface="Overpass Regular"/>
              </a:rPr>
              <a:t> modules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 smtClean="0">
                <a:latin typeface="Overpass Regular"/>
                <a:ea typeface="ヒラギノ角ゴ ProN W6" charset="0"/>
                <a:cs typeface="Overpass Regular"/>
              </a:rPr>
              <a:t>Discoverable, testable, documented APIs 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 smtClean="0">
                <a:latin typeface="Overpass Regular"/>
                <a:ea typeface="ヒラギノ角ゴ ProN W6" charset="0"/>
                <a:cs typeface="Overpass Regular"/>
              </a:rPr>
              <a:t>Re-usability of </a:t>
            </a:r>
            <a:r>
              <a:rPr lang="en-US" sz="2000" dirty="0" err="1" smtClean="0">
                <a:latin typeface="Overpass Regular"/>
                <a:ea typeface="ヒラギノ角ゴ ProN W6" charset="0"/>
                <a:cs typeface="Overpass Regular"/>
              </a:rPr>
              <a:t>MBaaS</a:t>
            </a:r>
            <a:r>
              <a:rPr lang="en-US" sz="2000" dirty="0" smtClean="0">
                <a:latin typeface="Overpass Regular"/>
                <a:ea typeface="ヒラギノ角ゴ ProN W6" charset="0"/>
                <a:cs typeface="Overpass Regular"/>
              </a:rPr>
              <a:t> services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 smtClean="0">
                <a:latin typeface="Overpass Regular"/>
                <a:ea typeface="ヒラギノ角ゴ ProN W6" charset="0"/>
                <a:cs typeface="Overpass Regular"/>
              </a:rPr>
              <a:t>Secure </a:t>
            </a:r>
            <a:r>
              <a:rPr lang="en-US" sz="2000" dirty="0">
                <a:latin typeface="Overpass Regular"/>
                <a:ea typeface="ヒラギノ角ゴ ProN W6" charset="0"/>
                <a:cs typeface="Overpass Regular"/>
              </a:rPr>
              <a:t>Network/VPN </a:t>
            </a:r>
            <a:r>
              <a:rPr lang="en-US" sz="2000" dirty="0" err="1" smtClean="0">
                <a:latin typeface="Overpass Regular"/>
                <a:ea typeface="ヒラギノ角ゴ ProN W6" charset="0"/>
                <a:cs typeface="Overpass Regular"/>
              </a:rPr>
              <a:t>config</a:t>
            </a:r>
            <a:r>
              <a:rPr lang="en-US" sz="2000" dirty="0" smtClean="0">
                <a:latin typeface="Overpass Regular"/>
                <a:ea typeface="ヒラギノ角ゴ ProN W6" charset="0"/>
                <a:cs typeface="Overpass Regular"/>
              </a:rPr>
              <a:t> </a:t>
            </a:r>
            <a:endParaRPr lang="en-US" sz="2000" dirty="0">
              <a:latin typeface="Overpass Regular"/>
              <a:ea typeface="ヒラギノ角ゴ ProN W6" charset="0"/>
              <a:cs typeface="Overpass Regular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2275" y="1524000"/>
            <a:ext cx="4745525" cy="4467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463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28600"/>
            <a:ext cx="7772400" cy="860888"/>
          </a:xfrm>
        </p:spPr>
        <p:txBody>
          <a:bodyPr>
            <a:normAutofit/>
          </a:bodyPr>
          <a:lstStyle/>
          <a:p>
            <a:pPr algn="ctr"/>
            <a:r>
              <a:rPr lang="en-IE" dirty="0" smtClean="0"/>
              <a:t>Client</a:t>
            </a:r>
            <a:r>
              <a:rPr lang="en-IE" dirty="0"/>
              <a:t> </a:t>
            </a:r>
            <a:r>
              <a:rPr lang="en-IE" dirty="0" smtClean="0"/>
              <a:t>side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0" y="1066800"/>
            <a:ext cx="9144000" cy="4759377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76200" y="2209800"/>
            <a:ext cx="2971800" cy="3886200"/>
          </a:xfrm>
          <a:prstGeom prst="roundRect">
            <a:avLst/>
          </a:prstGeom>
          <a:noFill/>
          <a:ln w="38100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969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06959" y="229866"/>
            <a:ext cx="5562600" cy="665012"/>
          </a:xfrm>
        </p:spPr>
        <p:txBody>
          <a:bodyPr>
            <a:noAutofit/>
          </a:bodyPr>
          <a:lstStyle/>
          <a:p>
            <a:r>
              <a:rPr lang="en-US" sz="2800" dirty="0" smtClean="0"/>
              <a:t>Sample apps &amp; Templates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2420" y="1150510"/>
            <a:ext cx="4691414" cy="4526012"/>
          </a:xfrm>
        </p:spPr>
        <p:txBody>
          <a:bodyPr>
            <a:noAutofit/>
          </a:bodyPr>
          <a:lstStyle/>
          <a:p>
            <a:pPr indent="-285750"/>
            <a:r>
              <a:rPr lang="en-US" sz="2000" dirty="0" smtClean="0"/>
              <a:t>Easily </a:t>
            </a:r>
            <a:r>
              <a:rPr lang="en-US" sz="2000" dirty="0"/>
              <a:t>extend examples to build your own Apps</a:t>
            </a:r>
          </a:p>
          <a:p>
            <a:pPr indent="-285750"/>
            <a:r>
              <a:rPr lang="en-US" sz="2000" dirty="0"/>
              <a:t>Best practice for interacting with the </a:t>
            </a:r>
            <a:r>
              <a:rPr lang="en-US" sz="2000" dirty="0" smtClean="0"/>
              <a:t>Platform </a:t>
            </a:r>
            <a:r>
              <a:rPr lang="en-US" sz="2000" dirty="0"/>
              <a:t>APIs</a:t>
            </a:r>
          </a:p>
          <a:p>
            <a:r>
              <a:rPr lang="en-US" sz="2000" dirty="0"/>
              <a:t>Best of breed modern </a:t>
            </a:r>
            <a:r>
              <a:rPr lang="en-US" sz="2000" dirty="0" smtClean="0"/>
              <a:t>frameworks</a:t>
            </a:r>
          </a:p>
          <a:p>
            <a:pPr lvl="1"/>
            <a:r>
              <a:rPr lang="en-US" sz="2000" dirty="0" err="1" smtClean="0"/>
              <a:t>angular.js</a:t>
            </a:r>
            <a:r>
              <a:rPr lang="en-US" sz="2000" dirty="0"/>
              <a:t>,   backbone.js, </a:t>
            </a:r>
            <a:r>
              <a:rPr lang="en-US" sz="2000" dirty="0" smtClean="0"/>
              <a:t> </a:t>
            </a:r>
            <a:r>
              <a:rPr lang="en-US" sz="2000" dirty="0" err="1" smtClean="0"/>
              <a:t>ember.js</a:t>
            </a:r>
            <a:r>
              <a:rPr lang="en-US" sz="2000" dirty="0" smtClean="0"/>
              <a:t>,       ionic, </a:t>
            </a:r>
            <a:r>
              <a:rPr lang="en-US" sz="2000" dirty="0" err="1" smtClean="0"/>
              <a:t>xamarin</a:t>
            </a:r>
            <a:r>
              <a:rPr lang="en-US" sz="2000" dirty="0" smtClean="0"/>
              <a:t>, </a:t>
            </a:r>
            <a:r>
              <a:rPr lang="en-US" sz="2000" dirty="0" err="1" smtClean="0"/>
              <a:t>appcelerator</a:t>
            </a:r>
            <a:endParaRPr lang="en-US" sz="2000" dirty="0"/>
          </a:p>
          <a:p>
            <a:pPr marL="457200" lvl="1" indent="0">
              <a:buNone/>
            </a:pPr>
            <a:endParaRPr lang="en-US" sz="2000" dirty="0"/>
          </a:p>
          <a:p>
            <a:pPr indent="-285750"/>
            <a:r>
              <a:rPr lang="en-US" sz="2000" dirty="0" smtClean="0"/>
              <a:t>Optimized </a:t>
            </a:r>
            <a:r>
              <a:rPr lang="en-US" sz="2000" dirty="0"/>
              <a:t>for team-based development with multiple </a:t>
            </a:r>
            <a:r>
              <a:rPr lang="en-US" sz="2000" dirty="0" err="1"/>
              <a:t>Git</a:t>
            </a:r>
            <a:r>
              <a:rPr lang="en-US" sz="2000" dirty="0"/>
              <a:t> </a:t>
            </a:r>
            <a:r>
              <a:rPr lang="en-US" sz="2000" dirty="0" smtClean="0"/>
              <a:t>repos</a:t>
            </a:r>
          </a:p>
          <a:p>
            <a:pPr indent="-285750"/>
            <a:r>
              <a:rPr lang="en-US" sz="2000" dirty="0" smtClean="0"/>
              <a:t>Variety of available sample forms-based apps</a:t>
            </a:r>
            <a:endParaRPr lang="en-US" sz="2000" dirty="0"/>
          </a:p>
          <a:p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871F86E-1252-7340-B5BE-C633612C7F5D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45790" y="828176"/>
            <a:ext cx="3898210" cy="5191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649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45833"/>
              <a:buFont typeface="Arial"/>
              <a:buNone/>
            </a:pPr>
            <a:r>
              <a:rPr lang="en" dirty="0">
                <a:solidFill>
                  <a:srgbClr val="000000"/>
                </a:solidFill>
              </a:rPr>
              <a:t>Client-side App Development</a:t>
            </a:r>
          </a:p>
        </p:txBody>
      </p:sp>
      <p:sp>
        <p:nvSpPr>
          <p:cNvPr id="300" name="Shape 300"/>
          <p:cNvSpPr txBox="1">
            <a:spLocks noGrp="1"/>
          </p:cNvSpPr>
          <p:nvPr>
            <p:ph sz="quarter" idx="4294967295"/>
          </p:nvPr>
        </p:nvSpPr>
        <p:spPr>
          <a:xfrm>
            <a:off x="152400" y="2011363"/>
            <a:ext cx="4114800" cy="408463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ct val="100000"/>
              <a:buFont typeface="Open Sans"/>
              <a:buChar char="•"/>
            </a:pPr>
            <a:r>
              <a:rPr lang="en" sz="2000" b="0" i="0" u="none" strike="noStrike" cap="none" baseline="0" dirty="0">
                <a:latin typeface="Overpass Regular"/>
                <a:ea typeface="Open Sans"/>
                <a:cs typeface="Overpass Regular"/>
                <a:sym typeface="Open Sans"/>
                <a:rtl val="0"/>
              </a:rPr>
              <a:t>Online/Local development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1240"/>
              </a:spcBef>
              <a:spcAft>
                <a:spcPts val="0"/>
              </a:spcAft>
              <a:buClr>
                <a:srgbClr val="666666"/>
              </a:buClr>
              <a:buSzPct val="100000"/>
              <a:buFont typeface="Open Sans"/>
              <a:buChar char="•"/>
            </a:pPr>
            <a:r>
              <a:rPr lang="en" sz="2000" b="0" i="0" u="none" strike="noStrike" cap="none" baseline="0" dirty="0">
                <a:latin typeface="Overpass Regular"/>
                <a:ea typeface="Open Sans"/>
                <a:cs typeface="Overpass Regular"/>
                <a:sym typeface="Open Sans"/>
                <a:rtl val="0"/>
              </a:rPr>
              <a:t>Command line access 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1240"/>
              </a:spcBef>
              <a:spcAft>
                <a:spcPts val="0"/>
              </a:spcAft>
              <a:buClr>
                <a:srgbClr val="666666"/>
              </a:buClr>
              <a:buSzPct val="100000"/>
              <a:buFont typeface="Open Sans"/>
              <a:buChar char="•"/>
            </a:pPr>
            <a:r>
              <a:rPr lang="en" sz="2000" b="0" i="0" u="none" strike="noStrike" cap="none" baseline="0" dirty="0">
                <a:latin typeface="Overpass Regular"/>
                <a:ea typeface="Open Sans"/>
                <a:cs typeface="Overpass Regular"/>
                <a:sym typeface="Open Sans"/>
                <a:rtl val="0"/>
              </a:rPr>
              <a:t>HTML5, Hybrid &amp; Native 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1240"/>
              </a:spcBef>
              <a:spcAft>
                <a:spcPts val="0"/>
              </a:spcAft>
              <a:buClr>
                <a:srgbClr val="666666"/>
              </a:buClr>
              <a:buSzPct val="100000"/>
              <a:buFont typeface="Open Sans"/>
              <a:buChar char="•"/>
            </a:pPr>
            <a:r>
              <a:rPr lang="en" sz="2000" b="0" i="0" u="none" strike="noStrike" cap="none" baseline="0" dirty="0">
                <a:latin typeface="Overpass Regular"/>
                <a:ea typeface="Open Sans"/>
                <a:cs typeface="Overpass Regular"/>
                <a:sym typeface="Open Sans"/>
                <a:rtl val="0"/>
              </a:rPr>
              <a:t>Cloud Build Farm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1240"/>
              </a:spcBef>
              <a:spcAft>
                <a:spcPts val="0"/>
              </a:spcAft>
              <a:buClr>
                <a:srgbClr val="666666"/>
              </a:buClr>
              <a:buSzPct val="100000"/>
              <a:buFont typeface="Open Sans"/>
              <a:buChar char="•"/>
            </a:pPr>
            <a:r>
              <a:rPr lang="en" sz="2000" b="0" i="0" u="none" strike="noStrike" cap="none" baseline="0" dirty="0">
                <a:latin typeface="Overpass Regular"/>
                <a:ea typeface="Open Sans"/>
                <a:cs typeface="Overpass Regular"/>
                <a:sym typeface="Open Sans"/>
                <a:rtl val="0"/>
              </a:rPr>
              <a:t>Git SCM 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1240"/>
              </a:spcBef>
              <a:spcAft>
                <a:spcPts val="0"/>
              </a:spcAft>
              <a:buClr>
                <a:srgbClr val="666666"/>
              </a:buClr>
              <a:buSzPct val="100000"/>
              <a:buFont typeface="Open Sans"/>
              <a:buChar char="•"/>
            </a:pPr>
            <a:r>
              <a:rPr lang="en" sz="2000" b="0" i="0" u="none" strike="noStrike" cap="none" baseline="0" dirty="0">
                <a:latin typeface="Overpass Regular"/>
                <a:ea typeface="Open Sans"/>
                <a:cs typeface="Overpass Regular"/>
                <a:sym typeface="Open Sans"/>
                <a:rtl val="0"/>
              </a:rPr>
              <a:t>HTML5 Form App Wizard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1240"/>
              </a:spcBef>
              <a:spcAft>
                <a:spcPts val="0"/>
              </a:spcAft>
              <a:buClr>
                <a:srgbClr val="666666"/>
              </a:buClr>
              <a:buSzPct val="100000"/>
              <a:buFont typeface="Open Sans"/>
              <a:buChar char="•"/>
            </a:pPr>
            <a:r>
              <a:rPr lang="en" sz="2000" b="0" i="0" u="none" strike="noStrike" cap="none" baseline="0" dirty="0">
                <a:latin typeface="Overpass Regular"/>
                <a:ea typeface="Open Sans"/>
                <a:cs typeface="Overpass Regular"/>
                <a:sym typeface="Open Sans"/>
                <a:rtl val="0"/>
              </a:rPr>
              <a:t>Credentials Managemen</a:t>
            </a:r>
            <a:r>
              <a:rPr lang="en" sz="2000" dirty="0">
                <a:latin typeface="Overpass Regular"/>
                <a:ea typeface="Open Sans"/>
                <a:cs typeface="Overpass Regular"/>
                <a:sym typeface="Open Sans"/>
                <a:rtl val="0"/>
              </a:rPr>
              <a:t>t</a:t>
            </a:r>
          </a:p>
        </p:txBody>
      </p:sp>
      <p:pic>
        <p:nvPicPr>
          <p:cNvPr id="302" name="Shape 302"/>
          <p:cNvPicPr preferRelativeResize="0"/>
          <p:nvPr/>
        </p:nvPicPr>
        <p:blipFill rotWithShape="1">
          <a:blip r:embed="rId3">
            <a:alphaModFix/>
          </a:blip>
          <a:srcRect l="12819" r="-7020"/>
          <a:stretch/>
        </p:blipFill>
        <p:spPr>
          <a:xfrm>
            <a:off x="4105451" y="1828800"/>
            <a:ext cx="5070299" cy="368065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3018659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81000"/>
            <a:ext cx="7772400" cy="1143000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Migrating existing Mobile apps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F65D6A5-6AE1-FA40-832B-6F193BE31001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05200" y="2895600"/>
            <a:ext cx="4855710" cy="2802651"/>
          </a:xfrm>
          <a:prstGeom prst="rect">
            <a:avLst/>
          </a:prstGeom>
        </p:spPr>
      </p:pic>
      <p:cxnSp>
        <p:nvCxnSpPr>
          <p:cNvPr id="22" name="Straight Arrow Connector 21"/>
          <p:cNvCxnSpPr/>
          <p:nvPr/>
        </p:nvCxnSpPr>
        <p:spPr>
          <a:xfrm flipV="1">
            <a:off x="1662904" y="2113568"/>
            <a:ext cx="351198" cy="1"/>
          </a:xfrm>
          <a:prstGeom prst="straightConnector1">
            <a:avLst/>
          </a:prstGeom>
          <a:ln w="57150" cmpd="sng">
            <a:solidFill>
              <a:srgbClr val="163459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194692" y="1447800"/>
            <a:ext cx="1409874" cy="1141432"/>
          </a:xfrm>
          <a:prstGeom prst="rect">
            <a:avLst/>
          </a:prstGeom>
          <a:noFill/>
          <a:ln w="19050" cmpd="sng">
            <a:solidFill>
              <a:srgbClr val="16345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rgbClr val="163459"/>
                </a:solidFill>
                <a:latin typeface="Overpass Regular"/>
                <a:cs typeface="Overpass Regular"/>
              </a:rPr>
              <a:t>ANY NATIVE OR HYBRID MOBILE APP</a:t>
            </a:r>
            <a:endParaRPr lang="en-US" sz="1600" dirty="0">
              <a:solidFill>
                <a:srgbClr val="163459"/>
              </a:solidFill>
              <a:latin typeface="Overpass Regular"/>
              <a:cs typeface="Overpass Regular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2082798" y="1468390"/>
            <a:ext cx="1409874" cy="1141432"/>
          </a:xfrm>
          <a:prstGeom prst="rect">
            <a:avLst/>
          </a:prstGeom>
          <a:noFill/>
          <a:ln w="19050" cmpd="sng">
            <a:solidFill>
              <a:srgbClr val="16345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rgbClr val="163459"/>
                </a:solidFill>
                <a:latin typeface="Overpass Regular"/>
                <a:cs typeface="Overpass Regular"/>
              </a:rPr>
              <a:t>CREATE OR USE EXISTING PROJECT</a:t>
            </a:r>
            <a:endParaRPr lang="en-US" sz="1600" dirty="0">
              <a:solidFill>
                <a:srgbClr val="163459"/>
              </a:solidFill>
              <a:latin typeface="Overpass Regular"/>
              <a:cs typeface="Overpass Regular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3916030" y="1471918"/>
            <a:ext cx="1409874" cy="1141432"/>
          </a:xfrm>
          <a:prstGeom prst="rect">
            <a:avLst/>
          </a:prstGeom>
          <a:noFill/>
          <a:ln w="19050" cmpd="sng">
            <a:solidFill>
              <a:srgbClr val="16345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rgbClr val="163459"/>
                </a:solidFill>
                <a:latin typeface="Overpass Regular"/>
                <a:cs typeface="Overpass Regular"/>
              </a:rPr>
              <a:t>IMPORT FROM ZIP, GIT OR BARE REPO</a:t>
            </a:r>
            <a:endParaRPr lang="en-US" sz="1600" dirty="0">
              <a:solidFill>
                <a:srgbClr val="163459"/>
              </a:solidFill>
              <a:latin typeface="Overpass Regular"/>
              <a:cs typeface="Overpass Regular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5742705" y="1471918"/>
            <a:ext cx="1409874" cy="1141432"/>
          </a:xfrm>
          <a:prstGeom prst="rect">
            <a:avLst/>
          </a:prstGeom>
          <a:noFill/>
          <a:ln w="19050" cmpd="sng">
            <a:solidFill>
              <a:srgbClr val="16345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163459"/>
                </a:solidFill>
                <a:latin typeface="Overpass Regular"/>
                <a:cs typeface="Overpass Regular"/>
              </a:rPr>
              <a:t>YOUR APP &amp; NEW CLOUD APP GENERATED</a:t>
            </a:r>
            <a:endParaRPr lang="en-US" sz="1400" dirty="0">
              <a:solidFill>
                <a:srgbClr val="163459"/>
              </a:solidFill>
              <a:latin typeface="Overpass Regular"/>
              <a:cs typeface="Overpass Regular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7572357" y="1461030"/>
            <a:ext cx="1409874" cy="1141432"/>
          </a:xfrm>
          <a:prstGeom prst="rect">
            <a:avLst/>
          </a:prstGeom>
          <a:noFill/>
          <a:ln w="19050" cmpd="sng">
            <a:solidFill>
              <a:srgbClr val="16345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163459"/>
                </a:solidFill>
                <a:latin typeface="Overpass Regular"/>
                <a:cs typeface="Overpass Regular"/>
              </a:rPr>
              <a:t>ADD PLATFORM FEATURES TO YOUR APP</a:t>
            </a:r>
            <a:endParaRPr lang="en-US" sz="1400" dirty="0">
              <a:solidFill>
                <a:srgbClr val="163459"/>
              </a:solidFill>
              <a:latin typeface="Overpass Regular"/>
              <a:cs typeface="Overpass Regular"/>
            </a:endParaRPr>
          </a:p>
        </p:txBody>
      </p:sp>
      <p:cxnSp>
        <p:nvCxnSpPr>
          <p:cNvPr id="34" name="Straight Arrow Connector 33"/>
          <p:cNvCxnSpPr/>
          <p:nvPr/>
        </p:nvCxnSpPr>
        <p:spPr>
          <a:xfrm flipV="1">
            <a:off x="3544988" y="2113567"/>
            <a:ext cx="351198" cy="1"/>
          </a:xfrm>
          <a:prstGeom prst="straightConnector1">
            <a:avLst/>
          </a:prstGeom>
          <a:ln w="57150" cmpd="sng">
            <a:solidFill>
              <a:srgbClr val="163459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V="1">
            <a:off x="5381585" y="2113569"/>
            <a:ext cx="351198" cy="1"/>
          </a:xfrm>
          <a:prstGeom prst="straightConnector1">
            <a:avLst/>
          </a:prstGeom>
          <a:ln w="57150" cmpd="sng">
            <a:solidFill>
              <a:srgbClr val="163459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V="1">
            <a:off x="7192284" y="2113565"/>
            <a:ext cx="351198" cy="1"/>
          </a:xfrm>
          <a:prstGeom prst="straightConnector1">
            <a:avLst/>
          </a:prstGeom>
          <a:ln w="57150" cmpd="sng">
            <a:solidFill>
              <a:srgbClr val="163459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152400" y="2895600"/>
            <a:ext cx="162095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aseline="0" dirty="0" smtClean="0">
                <a:latin typeface="Overpass Regular"/>
                <a:cs typeface="Overpass Regular"/>
              </a:rPr>
              <a:t>Existing</a:t>
            </a:r>
            <a:r>
              <a:rPr lang="en-US" dirty="0" smtClean="0">
                <a:latin typeface="Overpass Regular"/>
                <a:cs typeface="Overpass Regular"/>
              </a:rPr>
              <a:t> apps:</a:t>
            </a:r>
            <a:endParaRPr lang="en-US" baseline="0" dirty="0" smtClean="0">
              <a:latin typeface="Overpass Regular"/>
              <a:cs typeface="Overpass Regular"/>
            </a:endParaRPr>
          </a:p>
          <a:p>
            <a:endParaRPr lang="en-US" sz="2400" baseline="0" dirty="0" smtClean="0">
              <a:latin typeface="Overpass Regular"/>
              <a:cs typeface="Overpass Regular"/>
            </a:endParaRPr>
          </a:p>
          <a:p>
            <a:endParaRPr lang="en-US" sz="2400" baseline="0" dirty="0" smtClean="0">
              <a:latin typeface="Overpass Regular"/>
              <a:cs typeface="Overpass Regular"/>
            </a:endParaRPr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9507" y="3454208"/>
            <a:ext cx="590237" cy="618181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0600" y="3431748"/>
            <a:ext cx="549295" cy="679611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9509" y="4056308"/>
            <a:ext cx="623603" cy="707953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0598" y="4154812"/>
            <a:ext cx="605197" cy="609448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9509" y="4838241"/>
            <a:ext cx="611180" cy="571959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0600" y="4827524"/>
            <a:ext cx="602390" cy="58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30249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1452" y="457199"/>
            <a:ext cx="7772400" cy="1066801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Cloud Build Farm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F65D6A5-6AE1-FA40-832B-6F193BE31001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52600" y="3581400"/>
            <a:ext cx="3620192" cy="98241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7938" y="3358143"/>
            <a:ext cx="2139509" cy="153559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33248" y="3588362"/>
            <a:ext cx="2458152" cy="101708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8368" y="3358143"/>
            <a:ext cx="1327032" cy="1366257"/>
          </a:xfrm>
          <a:prstGeom prst="rect">
            <a:avLst/>
          </a:prstGeom>
        </p:spPr>
      </p:pic>
      <p:cxnSp>
        <p:nvCxnSpPr>
          <p:cNvPr id="18" name="Straight Arrow Connector 17"/>
          <p:cNvCxnSpPr/>
          <p:nvPr/>
        </p:nvCxnSpPr>
        <p:spPr>
          <a:xfrm flipV="1">
            <a:off x="1914623" y="2499962"/>
            <a:ext cx="605464" cy="1"/>
          </a:xfrm>
          <a:prstGeom prst="straightConnector1">
            <a:avLst/>
          </a:prstGeom>
          <a:ln w="57150" cmpd="sng">
            <a:solidFill>
              <a:srgbClr val="163459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406723" y="1926799"/>
            <a:ext cx="1409874" cy="1141432"/>
          </a:xfrm>
          <a:prstGeom prst="rect">
            <a:avLst/>
          </a:prstGeom>
          <a:noFill/>
          <a:ln w="19050" cmpd="sng">
            <a:solidFill>
              <a:srgbClr val="16345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rgbClr val="163459"/>
                </a:solidFill>
                <a:latin typeface="Overpass Regular"/>
                <a:cs typeface="Overpass Regular"/>
              </a:rPr>
              <a:t>CODE YOUR MOBILE APP</a:t>
            </a:r>
            <a:endParaRPr lang="en-US" sz="1600" dirty="0">
              <a:solidFill>
                <a:srgbClr val="163459"/>
              </a:solidFill>
              <a:latin typeface="Overpass Regular"/>
              <a:cs typeface="Overpass Regular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632739" y="1926799"/>
            <a:ext cx="1409874" cy="1141432"/>
          </a:xfrm>
          <a:prstGeom prst="rect">
            <a:avLst/>
          </a:prstGeom>
          <a:noFill/>
          <a:ln w="19050" cmpd="sng">
            <a:solidFill>
              <a:srgbClr val="16345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rgbClr val="163459"/>
                </a:solidFill>
                <a:latin typeface="Overpass Regular"/>
                <a:cs typeface="Overpass Regular"/>
              </a:rPr>
              <a:t>CHOOSE YOUR DEVICE PLATFORM</a:t>
            </a:r>
            <a:endParaRPr lang="en-US" sz="1600" dirty="0">
              <a:solidFill>
                <a:srgbClr val="163459"/>
              </a:solidFill>
              <a:latin typeface="Overpass Regular"/>
              <a:cs typeface="Overpass Regular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4800600" y="1925325"/>
            <a:ext cx="1676400" cy="1141432"/>
          </a:xfrm>
          <a:prstGeom prst="rect">
            <a:avLst/>
          </a:prstGeom>
          <a:noFill/>
          <a:ln w="19050" cmpd="sng">
            <a:solidFill>
              <a:srgbClr val="16345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rgbClr val="163459"/>
                </a:solidFill>
                <a:latin typeface="Overpass Regular"/>
                <a:cs typeface="Overpass Regular"/>
              </a:rPr>
              <a:t>BUILD FOR DEBUG OR DISTRIBUTION</a:t>
            </a:r>
            <a:endParaRPr lang="en-US" sz="1600" dirty="0">
              <a:solidFill>
                <a:srgbClr val="163459"/>
              </a:solidFill>
              <a:latin typeface="Overpass Regular"/>
              <a:cs typeface="Overpass Regular"/>
            </a:endParaRPr>
          </a:p>
        </p:txBody>
      </p:sp>
      <p:cxnSp>
        <p:nvCxnSpPr>
          <p:cNvPr id="22" name="Straight Arrow Connector 21"/>
          <p:cNvCxnSpPr/>
          <p:nvPr/>
        </p:nvCxnSpPr>
        <p:spPr>
          <a:xfrm flipV="1">
            <a:off x="4211017" y="2460276"/>
            <a:ext cx="605464" cy="1"/>
          </a:xfrm>
          <a:prstGeom prst="straightConnector1">
            <a:avLst/>
          </a:prstGeom>
          <a:ln w="57150" cmpd="sng">
            <a:solidFill>
              <a:srgbClr val="163459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6539976" y="2496433"/>
            <a:ext cx="605464" cy="1"/>
          </a:xfrm>
          <a:prstGeom prst="straightConnector1">
            <a:avLst/>
          </a:prstGeom>
          <a:ln w="57150" cmpd="sng">
            <a:solidFill>
              <a:srgbClr val="163459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7260613" y="1926799"/>
            <a:ext cx="1668832" cy="1141432"/>
          </a:xfrm>
          <a:prstGeom prst="rect">
            <a:avLst/>
          </a:prstGeom>
          <a:noFill/>
          <a:ln w="19050" cmpd="sng">
            <a:solidFill>
              <a:srgbClr val="16345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163459"/>
                </a:solidFill>
                <a:latin typeface="Overpass Regular"/>
                <a:cs typeface="Overpass Regular"/>
              </a:rPr>
              <a:t>APP IS BUILT,</a:t>
            </a:r>
          </a:p>
          <a:p>
            <a:pPr algn="ctr"/>
            <a:r>
              <a:rPr lang="en-US" sz="1400" dirty="0" smtClean="0">
                <a:solidFill>
                  <a:srgbClr val="163459"/>
                </a:solidFill>
                <a:latin typeface="Overpass Regular"/>
                <a:cs typeface="Overpass Regular"/>
              </a:rPr>
              <a:t>CLOUD BUILD FARM GENERATES BINARIES</a:t>
            </a:r>
            <a:endParaRPr lang="en-US" sz="1400" dirty="0">
              <a:solidFill>
                <a:srgbClr val="163459"/>
              </a:solidFill>
              <a:latin typeface="Overpass Regular"/>
              <a:cs typeface="Overpass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07009734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304800"/>
            <a:ext cx="8229600" cy="503635"/>
          </a:xfrm>
        </p:spPr>
        <p:txBody>
          <a:bodyPr>
            <a:noAutofit/>
          </a:bodyPr>
          <a:lstStyle/>
          <a:p>
            <a:pPr algn="ctr"/>
            <a:r>
              <a:rPr lang="en-US" dirty="0" smtClean="0"/>
              <a:t>Full </a:t>
            </a:r>
            <a:r>
              <a:rPr lang="en-US" dirty="0"/>
              <a:t>p</a:t>
            </a:r>
            <a:r>
              <a:rPr lang="en-US" dirty="0" smtClean="0"/>
              <a:t>rocess flow to build an app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700283" y="7816591"/>
            <a:ext cx="502180" cy="246459"/>
          </a:xfrm>
        </p:spPr>
        <p:txBody>
          <a:bodyPr/>
          <a:lstStyle/>
          <a:p>
            <a:pPr>
              <a:defRPr/>
            </a:pPr>
            <a:fld id="{2F65D6A5-6AE1-FA40-832B-6F193BE31001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7207930" y="6884318"/>
            <a:ext cx="17318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Container image</a:t>
            </a:r>
            <a:endParaRPr lang="en-US" dirty="0"/>
          </a:p>
        </p:txBody>
      </p:sp>
      <p:cxnSp>
        <p:nvCxnSpPr>
          <p:cNvPr id="53" name="Straight Arrow Connector 52"/>
          <p:cNvCxnSpPr/>
          <p:nvPr/>
        </p:nvCxnSpPr>
        <p:spPr>
          <a:xfrm>
            <a:off x="1606417" y="3324508"/>
            <a:ext cx="342876" cy="0"/>
          </a:xfrm>
          <a:prstGeom prst="straightConnector1">
            <a:avLst/>
          </a:prstGeom>
          <a:ln w="57150" cmpd="sng">
            <a:solidFill>
              <a:srgbClr val="163459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Rectangle 53"/>
          <p:cNvSpPr/>
          <p:nvPr/>
        </p:nvSpPr>
        <p:spPr>
          <a:xfrm>
            <a:off x="135899" y="2791032"/>
            <a:ext cx="1398946" cy="1043345"/>
          </a:xfrm>
          <a:prstGeom prst="rect">
            <a:avLst/>
          </a:prstGeom>
          <a:noFill/>
          <a:ln w="19050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163459"/>
                </a:solidFill>
                <a:latin typeface="Overpass Regular"/>
                <a:cs typeface="Overpass Regular"/>
              </a:rPr>
              <a:t>CREATE A PROJECT IN THE PLATFORM</a:t>
            </a:r>
            <a:endParaRPr lang="en-US" sz="1400" dirty="0">
              <a:solidFill>
                <a:srgbClr val="163459"/>
              </a:solidFill>
              <a:latin typeface="Overpass Regular"/>
              <a:cs typeface="Overpass Regular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2001478" y="2796513"/>
            <a:ext cx="1383529" cy="1043345"/>
          </a:xfrm>
          <a:prstGeom prst="rect">
            <a:avLst/>
          </a:prstGeom>
          <a:noFill/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163459"/>
                </a:solidFill>
                <a:latin typeface="Overpass Regular"/>
                <a:cs typeface="Overpass Regular"/>
              </a:rPr>
              <a:t>PLATFORM CREATES CLIENT &amp; CLOUD APPS</a:t>
            </a:r>
            <a:endParaRPr lang="en-US" sz="1400" dirty="0">
              <a:solidFill>
                <a:srgbClr val="163459"/>
              </a:solidFill>
              <a:latin typeface="Overpass Regular"/>
              <a:cs typeface="Overpass Regular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3733800" y="2057400"/>
            <a:ext cx="1383529" cy="1043345"/>
          </a:xfrm>
          <a:prstGeom prst="rect">
            <a:avLst/>
          </a:prstGeom>
          <a:noFill/>
          <a:ln w="19050" cmpd="sng">
            <a:solidFill>
              <a:srgbClr val="8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163459"/>
                </a:solidFill>
                <a:latin typeface="Overpass Regular"/>
                <a:cs typeface="Overpass Regular"/>
              </a:rPr>
              <a:t>CODE YOUR CLIENT APP</a:t>
            </a:r>
            <a:endParaRPr lang="en-US" sz="1400" dirty="0">
              <a:solidFill>
                <a:srgbClr val="163459"/>
              </a:solidFill>
              <a:latin typeface="Overpass Regular"/>
              <a:cs typeface="Overpass Regular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3733800" y="3572320"/>
            <a:ext cx="1383529" cy="1043345"/>
          </a:xfrm>
          <a:prstGeom prst="rect">
            <a:avLst/>
          </a:prstGeom>
          <a:noFill/>
          <a:ln w="19050" cmpd="sng">
            <a:solidFill>
              <a:srgbClr val="007A87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 smtClean="0">
                <a:solidFill>
                  <a:srgbClr val="163459"/>
                </a:solidFill>
                <a:latin typeface="Overpass Regular"/>
                <a:cs typeface="Overpass Regular"/>
              </a:rPr>
              <a:t>ADD </a:t>
            </a:r>
            <a:r>
              <a:rPr lang="en-US" sz="1200" dirty="0" smtClean="0">
                <a:solidFill>
                  <a:srgbClr val="163459"/>
                </a:solidFill>
                <a:latin typeface="Overpass Regular"/>
                <a:cs typeface="Overpass Regular"/>
              </a:rPr>
              <a:t>FUNCTIONALITY</a:t>
            </a:r>
            <a:r>
              <a:rPr lang="en-US" sz="1300" dirty="0" smtClean="0">
                <a:solidFill>
                  <a:srgbClr val="163459"/>
                </a:solidFill>
                <a:latin typeface="Overpass Regular"/>
                <a:cs typeface="Overpass Regular"/>
              </a:rPr>
              <a:t> TO YOUR CLOUD CODE</a:t>
            </a:r>
            <a:endParaRPr lang="en-US" sz="1300" dirty="0">
              <a:solidFill>
                <a:srgbClr val="163459"/>
              </a:solidFill>
              <a:latin typeface="Overpass Regular"/>
              <a:cs typeface="Overpass Regular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5562951" y="2057400"/>
            <a:ext cx="1383529" cy="1043345"/>
          </a:xfrm>
          <a:prstGeom prst="rect">
            <a:avLst/>
          </a:prstGeom>
          <a:noFill/>
          <a:ln w="19050" cmpd="sng">
            <a:solidFill>
              <a:srgbClr val="8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163459"/>
                </a:solidFill>
                <a:latin typeface="Overpass Regular"/>
                <a:cs typeface="Overpass Regular"/>
              </a:rPr>
              <a:t>BUILD YOUR APP ON THE BUILD FARM</a:t>
            </a:r>
            <a:endParaRPr lang="en-US" sz="1400" dirty="0">
              <a:solidFill>
                <a:srgbClr val="163459"/>
              </a:solidFill>
              <a:latin typeface="Overpass Regular"/>
              <a:cs typeface="Overpass Regular"/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5562951" y="3572320"/>
            <a:ext cx="1383529" cy="1043345"/>
          </a:xfrm>
          <a:prstGeom prst="rect">
            <a:avLst/>
          </a:prstGeom>
          <a:noFill/>
          <a:ln w="19050" cmpd="sng">
            <a:solidFill>
              <a:srgbClr val="007A87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163459"/>
                </a:solidFill>
                <a:latin typeface="Overpass Regular"/>
                <a:cs typeface="Overpass Regular"/>
              </a:rPr>
              <a:t>ADD SERVICES TO YOUR APP</a:t>
            </a:r>
            <a:endParaRPr lang="en-US" sz="1400" dirty="0">
              <a:solidFill>
                <a:srgbClr val="163459"/>
              </a:solidFill>
              <a:latin typeface="Overpass Regular"/>
              <a:cs typeface="Overpass Regular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7373283" y="2057400"/>
            <a:ext cx="1383529" cy="1043345"/>
          </a:xfrm>
          <a:prstGeom prst="rect">
            <a:avLst/>
          </a:prstGeom>
          <a:noFill/>
          <a:ln w="19050" cmpd="sng">
            <a:solidFill>
              <a:srgbClr val="8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163459"/>
                </a:solidFill>
                <a:latin typeface="Overpass Regular"/>
                <a:cs typeface="Overpass Regular"/>
              </a:rPr>
              <a:t>DOWNLOAD AND INSTALL ON DEVICE</a:t>
            </a:r>
            <a:endParaRPr lang="en-US" sz="1400" dirty="0">
              <a:solidFill>
                <a:srgbClr val="163459"/>
              </a:solidFill>
              <a:latin typeface="Overpass Regular"/>
              <a:cs typeface="Overpass Regular"/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7403049" y="3572320"/>
            <a:ext cx="1383529" cy="1043345"/>
          </a:xfrm>
          <a:prstGeom prst="rect">
            <a:avLst/>
          </a:prstGeom>
          <a:noFill/>
          <a:ln w="19050" cmpd="sng">
            <a:solidFill>
              <a:srgbClr val="007A87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163459"/>
                </a:solidFill>
                <a:latin typeface="Overpass Regular"/>
                <a:cs typeface="Overpass Regular"/>
              </a:rPr>
              <a:t>DEPLOY YOUR CLOUD CODE</a:t>
            </a:r>
            <a:endParaRPr lang="en-US" sz="1400" dirty="0">
              <a:solidFill>
                <a:srgbClr val="163459"/>
              </a:solidFill>
              <a:latin typeface="Overpass Regular"/>
              <a:cs typeface="Overpass Regular"/>
            </a:endParaRPr>
          </a:p>
        </p:txBody>
      </p:sp>
      <p:cxnSp>
        <p:nvCxnSpPr>
          <p:cNvPr id="63" name="Straight Arrow Connector 62"/>
          <p:cNvCxnSpPr/>
          <p:nvPr/>
        </p:nvCxnSpPr>
        <p:spPr>
          <a:xfrm>
            <a:off x="5170464" y="2561932"/>
            <a:ext cx="342876" cy="0"/>
          </a:xfrm>
          <a:prstGeom prst="straightConnector1">
            <a:avLst/>
          </a:prstGeom>
          <a:ln w="57150" cmpd="sng">
            <a:solidFill>
              <a:srgbClr val="163459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>
            <a:off x="5170464" y="4114572"/>
            <a:ext cx="342876" cy="0"/>
          </a:xfrm>
          <a:prstGeom prst="straightConnector1">
            <a:avLst/>
          </a:prstGeom>
          <a:ln w="57150" cmpd="sng">
            <a:solidFill>
              <a:srgbClr val="163459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>
            <a:off x="7003722" y="2561932"/>
            <a:ext cx="342876" cy="0"/>
          </a:xfrm>
          <a:prstGeom prst="straightConnector1">
            <a:avLst/>
          </a:prstGeom>
          <a:ln w="57150" cmpd="sng">
            <a:solidFill>
              <a:srgbClr val="163459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>
            <a:off x="7003722" y="4114572"/>
            <a:ext cx="342876" cy="0"/>
          </a:xfrm>
          <a:prstGeom prst="straightConnector1">
            <a:avLst/>
          </a:prstGeom>
          <a:ln w="57150" cmpd="sng">
            <a:solidFill>
              <a:srgbClr val="163459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7" name="Group 66"/>
          <p:cNvGrpSpPr>
            <a:grpSpLocks noChangeAspect="1"/>
          </p:cNvGrpSpPr>
          <p:nvPr/>
        </p:nvGrpSpPr>
        <p:grpSpPr>
          <a:xfrm>
            <a:off x="7571351" y="4709000"/>
            <a:ext cx="996942" cy="835404"/>
            <a:chOff x="5264640" y="3801600"/>
            <a:chExt cx="829440" cy="636120"/>
          </a:xfrm>
        </p:grpSpPr>
        <p:sp>
          <p:nvSpPr>
            <p:cNvPr id="68" name="CustomShape 2"/>
            <p:cNvSpPr/>
            <p:nvPr/>
          </p:nvSpPr>
          <p:spPr>
            <a:xfrm>
              <a:off x="5412600" y="3810240"/>
              <a:ext cx="594720" cy="594720"/>
            </a:xfrm>
            <a:prstGeom prst="ellipse">
              <a:avLst/>
            </a:prstGeom>
            <a:noFill/>
            <a:ln w="1836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pic>
          <p:nvPicPr>
            <p:cNvPr id="69" name="Picture 68"/>
            <p:cNvPicPr/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/>
          </p:blipFill>
          <p:spPr>
            <a:xfrm>
              <a:off x="5264640" y="4039920"/>
              <a:ext cx="285840" cy="11376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0" name="Picture 69"/>
            <p:cNvPicPr/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/>
          </p:blipFill>
          <p:spPr>
            <a:xfrm>
              <a:off x="5684400" y="4295520"/>
              <a:ext cx="297000" cy="1422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1" name="Picture 70"/>
            <p:cNvPicPr/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/>
          </p:blipFill>
          <p:spPr>
            <a:xfrm>
              <a:off x="5751360" y="3801600"/>
              <a:ext cx="342720" cy="23760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72" name="Picture 71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37564" y="1348042"/>
            <a:ext cx="318799" cy="600711"/>
          </a:xfrm>
          <a:prstGeom prst="rect">
            <a:avLst/>
          </a:prstGeom>
        </p:spPr>
      </p:pic>
      <p:cxnSp>
        <p:nvCxnSpPr>
          <p:cNvPr id="73" name="Straight Arrow Connector 72"/>
          <p:cNvCxnSpPr/>
          <p:nvPr/>
        </p:nvCxnSpPr>
        <p:spPr>
          <a:xfrm>
            <a:off x="3417158" y="2917880"/>
            <a:ext cx="310362" cy="0"/>
          </a:xfrm>
          <a:prstGeom prst="straightConnector1">
            <a:avLst/>
          </a:prstGeom>
          <a:ln w="57150" cmpd="sng">
            <a:solidFill>
              <a:srgbClr val="163459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/>
          <p:nvPr/>
        </p:nvCxnSpPr>
        <p:spPr>
          <a:xfrm>
            <a:off x="3423437" y="3703187"/>
            <a:ext cx="310362" cy="0"/>
          </a:xfrm>
          <a:prstGeom prst="straightConnector1">
            <a:avLst/>
          </a:prstGeom>
          <a:ln w="57150" cmpd="sng">
            <a:solidFill>
              <a:srgbClr val="163459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5" name="Picture 74" descr="Icon_RH_Object_Gears_RGB_Flat.png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4034407" y="4713454"/>
            <a:ext cx="672416" cy="690638"/>
          </a:xfrm>
          <a:prstGeom prst="rect">
            <a:avLst/>
          </a:prstGeom>
        </p:spPr>
      </p:pic>
      <p:pic>
        <p:nvPicPr>
          <p:cNvPr id="76" name="Picture 7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18840" y="1447659"/>
            <a:ext cx="851962" cy="397620"/>
          </a:xfrm>
          <a:prstGeom prst="rect">
            <a:avLst/>
          </a:prstGeom>
        </p:spPr>
      </p:pic>
      <p:grpSp>
        <p:nvGrpSpPr>
          <p:cNvPr id="77" name="Group 76"/>
          <p:cNvGrpSpPr/>
          <p:nvPr/>
        </p:nvGrpSpPr>
        <p:grpSpPr>
          <a:xfrm>
            <a:off x="2603319" y="1323137"/>
            <a:ext cx="881460" cy="1167212"/>
            <a:chOff x="647254" y="948925"/>
            <a:chExt cx="839618" cy="1029129"/>
          </a:xfrm>
        </p:grpSpPr>
        <p:pic>
          <p:nvPicPr>
            <p:cNvPr id="78" name="Picture 77"/>
            <p:cNvPicPr/>
            <p:nvPr/>
          </p:nvPicPr>
          <p:blipFill>
            <a:blip r:embed="rId9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/>
          </p:blipFill>
          <p:spPr>
            <a:xfrm>
              <a:off x="867826" y="948925"/>
              <a:ext cx="414720" cy="622080"/>
            </a:xfrm>
            <a:prstGeom prst="rect">
              <a:avLst/>
            </a:prstGeom>
            <a:ln>
              <a:noFill/>
            </a:ln>
          </p:spPr>
        </p:pic>
        <p:sp>
          <p:nvSpPr>
            <p:cNvPr id="79" name="TextBox 78"/>
            <p:cNvSpPr txBox="1"/>
            <p:nvPr/>
          </p:nvSpPr>
          <p:spPr>
            <a:xfrm>
              <a:off x="647254" y="1571005"/>
              <a:ext cx="839618" cy="4070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latin typeface="Overpass Regular"/>
                  <a:cs typeface="Overpass Regular"/>
                </a:rPr>
                <a:t>frontend developer</a:t>
              </a:r>
              <a:endParaRPr lang="en-US" sz="1200" dirty="0">
                <a:latin typeface="Overpass Regular"/>
                <a:cs typeface="Overpass Regular"/>
              </a:endParaRPr>
            </a:p>
          </p:txBody>
        </p:sp>
      </p:grpSp>
      <p:grpSp>
        <p:nvGrpSpPr>
          <p:cNvPr id="80" name="Group 79"/>
          <p:cNvGrpSpPr/>
          <p:nvPr/>
        </p:nvGrpSpPr>
        <p:grpSpPr>
          <a:xfrm>
            <a:off x="2710792" y="4311644"/>
            <a:ext cx="911210" cy="1129025"/>
            <a:chOff x="647254" y="948925"/>
            <a:chExt cx="839618" cy="1052422"/>
          </a:xfrm>
        </p:grpSpPr>
        <p:pic>
          <p:nvPicPr>
            <p:cNvPr id="81" name="Picture 80"/>
            <p:cNvPicPr/>
            <p:nvPr/>
          </p:nvPicPr>
          <p:blipFill>
            <a:blip r:embed="rId10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colorTemperature colorTemp="47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/>
          </p:blipFill>
          <p:spPr>
            <a:xfrm>
              <a:off x="867826" y="948925"/>
              <a:ext cx="414720" cy="622080"/>
            </a:xfrm>
            <a:prstGeom prst="rect">
              <a:avLst/>
            </a:prstGeom>
            <a:ln>
              <a:noFill/>
            </a:ln>
          </p:spPr>
        </p:pic>
        <p:sp>
          <p:nvSpPr>
            <p:cNvPr id="82" name="TextBox 81"/>
            <p:cNvSpPr txBox="1"/>
            <p:nvPr/>
          </p:nvSpPr>
          <p:spPr>
            <a:xfrm>
              <a:off x="647254" y="1571005"/>
              <a:ext cx="839618" cy="4303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Overpass Regular"/>
                  <a:cs typeface="Overpass Regular"/>
                </a:rPr>
                <a:t>b</a:t>
              </a:r>
              <a:r>
                <a:rPr lang="en-US" sz="1200" dirty="0" smtClean="0">
                  <a:latin typeface="Overpass Regular"/>
                  <a:cs typeface="Overpass Regular"/>
                </a:rPr>
                <a:t>ackend developer</a:t>
              </a:r>
              <a:endParaRPr lang="en-US" sz="1200" dirty="0">
                <a:latin typeface="Overpass Regular"/>
                <a:cs typeface="Overpass Regular"/>
              </a:endParaRPr>
            </a:p>
          </p:txBody>
        </p:sp>
      </p:grpSp>
      <p:sp>
        <p:nvSpPr>
          <p:cNvPr id="83" name="Hexagon 82"/>
          <p:cNvSpPr/>
          <p:nvPr/>
        </p:nvSpPr>
        <p:spPr>
          <a:xfrm>
            <a:off x="5991179" y="4809727"/>
            <a:ext cx="560313" cy="498085"/>
          </a:xfrm>
          <a:prstGeom prst="hexagon">
            <a:avLst/>
          </a:prstGeom>
          <a:solidFill>
            <a:schemeClr val="bg1"/>
          </a:solidFill>
          <a:ln w="19050" cmpd="sng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rgbClr val="000000"/>
                </a:solidFill>
              </a:rPr>
              <a:t>API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84" name="Multidocument 83"/>
          <p:cNvSpPr/>
          <p:nvPr/>
        </p:nvSpPr>
        <p:spPr>
          <a:xfrm>
            <a:off x="4210628" y="1534823"/>
            <a:ext cx="485606" cy="361112"/>
          </a:xfrm>
          <a:prstGeom prst="flowChartMultidocument">
            <a:avLst/>
          </a:prstGeom>
          <a:solidFill>
            <a:srgbClr val="FFFFFF"/>
          </a:solidFill>
          <a:ln w="19050" cmpd="sng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05145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04799"/>
            <a:ext cx="8131915" cy="1066801"/>
          </a:xfrm>
        </p:spPr>
        <p:txBody>
          <a:bodyPr/>
          <a:lstStyle/>
          <a:p>
            <a:pPr algn="ctr"/>
            <a:r>
              <a:rPr lang="en-US" dirty="0" smtClean="0"/>
              <a:t>Application Lifecycle Management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9326" y="999740"/>
            <a:ext cx="8934675" cy="5126921"/>
          </a:xfrm>
        </p:spPr>
        <p:txBody>
          <a:bodyPr/>
          <a:lstStyle/>
          <a:p>
            <a:pPr marL="0" indent="0">
              <a:buNone/>
            </a:pPr>
            <a:r>
              <a:rPr lang="en-IE" sz="2000" dirty="0"/>
              <a:t>Provides the ability to define a set of software environments e.g. </a:t>
            </a:r>
            <a:r>
              <a:rPr lang="en-IE" sz="2000" dirty="0" smtClean="0"/>
              <a:t>Dev, Test, Pre-Production, Production.  </a:t>
            </a:r>
            <a:r>
              <a:rPr lang="en-IE" sz="2000" dirty="0"/>
              <a:t>Enables DevOps processes in a mobile </a:t>
            </a:r>
            <a:r>
              <a:rPr lang="en-IE" sz="2000" dirty="0" smtClean="0"/>
              <a:t>context</a:t>
            </a:r>
          </a:p>
          <a:p>
            <a:pPr marL="0" indent="0">
              <a:buNone/>
            </a:pPr>
            <a:endParaRPr lang="en-US" sz="4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6409" y="2209801"/>
            <a:ext cx="940901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14844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76578"/>
            <a:ext cx="7772400" cy="790222"/>
          </a:xfrm>
        </p:spPr>
        <p:txBody>
          <a:bodyPr>
            <a:noAutofit/>
          </a:bodyPr>
          <a:lstStyle/>
          <a:p>
            <a:pPr algn="ctr"/>
            <a:r>
              <a:rPr lang="en-IE" dirty="0" smtClean="0"/>
              <a:t>Resource Management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>
          <a:xfrm>
            <a:off x="76200" y="1084309"/>
            <a:ext cx="9024197" cy="1201691"/>
          </a:xfrm>
        </p:spPr>
        <p:txBody>
          <a:bodyPr>
            <a:norm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dirty="0" smtClean="0">
                <a:latin typeface="Overpass Regular"/>
                <a:cs typeface="Overpass Regular"/>
              </a:rPr>
              <a:t>App cloud performance and utilization resource monitoring and alerting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 smtClean="0">
                <a:latin typeface="Overpass Regular"/>
                <a:cs typeface="Overpass Regular"/>
              </a:rPr>
              <a:t>Aggregated and individual app level views of memory, CPU, disk and cache</a:t>
            </a:r>
          </a:p>
          <a:p>
            <a:pPr marL="285750" indent="-285750">
              <a:buFont typeface="Arial"/>
              <a:buChar char="•"/>
            </a:pPr>
            <a:endParaRPr lang="en-US" sz="2000" dirty="0" smtClean="0">
              <a:latin typeface="Overpass Regular"/>
              <a:cs typeface="Overpass Regular"/>
            </a:endParaRPr>
          </a:p>
          <a:p>
            <a:pPr marL="285750" indent="-285750">
              <a:buFont typeface="Arial"/>
              <a:buChar char="•"/>
            </a:pPr>
            <a:endParaRPr lang="en-US" sz="2000" dirty="0">
              <a:latin typeface="Overpass Regular"/>
              <a:cs typeface="Overpass Regular"/>
            </a:endParaRPr>
          </a:p>
          <a:p>
            <a:pPr marL="285750" indent="-285750">
              <a:buFont typeface="Arial"/>
              <a:buChar char="•"/>
            </a:pPr>
            <a:endParaRPr lang="en-IE" sz="2000" dirty="0">
              <a:latin typeface="Overpass Regular"/>
              <a:cs typeface="Overpass Regular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2236" y="2209800"/>
            <a:ext cx="7945965" cy="3594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896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28600"/>
            <a:ext cx="7772400" cy="862741"/>
          </a:xfrm>
        </p:spPr>
        <p:txBody>
          <a:bodyPr>
            <a:noAutofit/>
          </a:bodyPr>
          <a:lstStyle/>
          <a:p>
            <a:pPr algn="ctr"/>
            <a:r>
              <a:rPr lang="en-US" dirty="0" smtClean="0"/>
              <a:t>Drag &amp; Drop Forms Builder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>
          <a:xfrm>
            <a:off x="195654" y="949093"/>
            <a:ext cx="9176946" cy="894695"/>
          </a:xfrm>
        </p:spPr>
        <p:txBody>
          <a:bodyPr>
            <a:no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dirty="0" smtClean="0">
                <a:latin typeface="Overpass Regular"/>
                <a:cs typeface="Overpass Regular"/>
              </a:rPr>
              <a:t>View </a:t>
            </a:r>
            <a:r>
              <a:rPr lang="en-US" sz="2000" dirty="0">
                <a:latin typeface="Overpass Regular"/>
                <a:cs typeface="Overpass Regular"/>
              </a:rPr>
              <a:t>Form submissions including images and signatures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 smtClean="0">
                <a:latin typeface="Overpass Regular"/>
                <a:cs typeface="Overpass Regular"/>
              </a:rPr>
              <a:t>All form fields available including photo, </a:t>
            </a:r>
            <a:r>
              <a:rPr lang="en-US" sz="2000" dirty="0" err="1" smtClean="0">
                <a:latin typeface="Overpass Regular"/>
                <a:cs typeface="Overpass Regular"/>
              </a:rPr>
              <a:t>gps</a:t>
            </a:r>
            <a:r>
              <a:rPr lang="en-US" sz="2000" dirty="0" smtClean="0">
                <a:latin typeface="Overpass Regular"/>
                <a:cs typeface="Overpass Regular"/>
              </a:rPr>
              <a:t>, bar code scanner, signature capture, ...</a:t>
            </a:r>
            <a:endParaRPr lang="en-US" sz="2000" dirty="0">
              <a:latin typeface="Overpass Regular"/>
              <a:cs typeface="Overpass Regular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2521336"/>
            <a:ext cx="1905000" cy="368696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5600" y="2819400"/>
            <a:ext cx="3377431" cy="322662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1397" y="1981200"/>
            <a:ext cx="3016403" cy="3957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529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223"/>
          <p:cNvSpPr txBox="1"/>
          <p:nvPr/>
        </p:nvSpPr>
        <p:spPr>
          <a:xfrm>
            <a:off x="910494" y="2174472"/>
            <a:ext cx="7395306" cy="2092728"/>
          </a:xfrm>
          <a:prstGeom prst="rect">
            <a:avLst/>
          </a:prstGeom>
          <a:noFill/>
          <a:ln>
            <a:noFill/>
          </a:ln>
        </p:spPr>
        <p:txBody>
          <a:bodyPr lIns="100775" tIns="50375" rIns="100775" bIns="503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 u="none" strike="noStrike" cap="none" baseline="0" dirty="0">
                <a:solidFill>
                  <a:schemeClr val="tx1"/>
                </a:solidFill>
                <a:latin typeface="Overpass Regular"/>
                <a:ea typeface="Arial"/>
                <a:cs typeface="Overpass Regular"/>
                <a:sym typeface="Arial"/>
              </a:rPr>
              <a:t>“38 percent of total IT spending is outside of the formal IT organization already, with a disproportionate amount in digital. </a:t>
            </a:r>
            <a:endParaRPr lang="en-US" sz="2800" u="none" strike="noStrike" cap="none" baseline="0" dirty="0" smtClean="0">
              <a:solidFill>
                <a:schemeClr val="tx1"/>
              </a:solidFill>
              <a:latin typeface="Overpass Regular"/>
              <a:ea typeface="Arial"/>
              <a:cs typeface="Overpass Regular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 u="none" strike="noStrike" cap="none" baseline="0" dirty="0" smtClean="0">
                <a:solidFill>
                  <a:schemeClr val="tx1"/>
                </a:solidFill>
                <a:latin typeface="Overpass Regular"/>
                <a:ea typeface="Arial"/>
                <a:cs typeface="Overpass Regular"/>
                <a:sym typeface="Arial"/>
              </a:rPr>
              <a:t>By </a:t>
            </a:r>
            <a:r>
              <a:rPr lang="en-US" sz="2800" u="none" strike="noStrike" cap="none" baseline="0" dirty="0">
                <a:solidFill>
                  <a:schemeClr val="tx1"/>
                </a:solidFill>
                <a:latin typeface="Overpass Regular"/>
                <a:ea typeface="Arial"/>
                <a:cs typeface="Overpass Regular"/>
                <a:sym typeface="Arial"/>
              </a:rPr>
              <a:t>2017, this number will grow to more than 50%. </a:t>
            </a:r>
            <a:endParaRPr lang="en-US" sz="2800" u="none" strike="noStrike" cap="none" baseline="0" dirty="0" smtClean="0">
              <a:solidFill>
                <a:schemeClr val="tx1"/>
              </a:solidFill>
              <a:latin typeface="Overpass Regular"/>
              <a:ea typeface="Arial"/>
              <a:cs typeface="Overpass Regular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lang="en-US" u="none" strike="noStrike" cap="none" baseline="0" dirty="0">
              <a:solidFill>
                <a:schemeClr val="tx1"/>
              </a:solidFill>
              <a:latin typeface="Overpass Regular"/>
              <a:ea typeface="Arial"/>
              <a:cs typeface="Overpass Regular"/>
              <a:sym typeface="Arial"/>
            </a:endParaRPr>
          </a:p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r>
              <a:rPr lang="en-US" sz="1400" u="none" strike="noStrike" cap="none" baseline="0" dirty="0">
                <a:solidFill>
                  <a:schemeClr val="tx1"/>
                </a:solidFill>
                <a:latin typeface="Overpass Regular"/>
                <a:ea typeface="Arial"/>
                <a:cs typeface="Overpass Regular"/>
                <a:sym typeface="Arial"/>
              </a:rPr>
              <a:t>Gartner, Drive Digital Business with Insights from Symposium, Nov 2014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0"/>
            <a:ext cx="7620000" cy="1371600"/>
          </a:xfrm>
        </p:spPr>
        <p:txBody>
          <a:bodyPr/>
          <a:lstStyle/>
          <a:p>
            <a:pPr algn="ctr"/>
            <a:r>
              <a:rPr lang="en-US" dirty="0" smtClean="0"/>
              <a:t>Mobile:  a Catalyst for transformation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0047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4114" y="284719"/>
            <a:ext cx="7772400" cy="705881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Private App Store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1747842"/>
            <a:ext cx="2286000" cy="4424358"/>
          </a:xfrm>
          <a:prstGeom prst="rect">
            <a:avLst/>
          </a:prstGeom>
        </p:spPr>
      </p:pic>
      <p:pic>
        <p:nvPicPr>
          <p:cNvPr id="12" name="Picture 11"/>
          <p:cNvPicPr/>
          <p:nvPr/>
        </p:nvPicPr>
        <p:blipFill>
          <a:blip r:embed="rId4"/>
          <a:stretch/>
        </p:blipFill>
        <p:spPr>
          <a:xfrm>
            <a:off x="685800" y="2128842"/>
            <a:ext cx="2133600" cy="3733800"/>
          </a:xfrm>
          <a:prstGeom prst="rect">
            <a:avLst/>
          </a:prstGeom>
          <a:ln>
            <a:noFill/>
          </a:ln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6600" y="1747842"/>
            <a:ext cx="2362200" cy="4424358"/>
          </a:xfrm>
          <a:prstGeom prst="rect">
            <a:avLst/>
          </a:prstGeom>
        </p:spPr>
      </p:pic>
      <p:pic>
        <p:nvPicPr>
          <p:cNvPr id="10" name="Picture 9"/>
          <p:cNvPicPr/>
          <p:nvPr/>
        </p:nvPicPr>
        <p:blipFill>
          <a:blip r:embed="rId5"/>
          <a:stretch/>
        </p:blipFill>
        <p:spPr>
          <a:xfrm>
            <a:off x="3429000" y="2128842"/>
            <a:ext cx="2133600" cy="3733800"/>
          </a:xfrm>
          <a:prstGeom prst="rect">
            <a:avLst/>
          </a:prstGeom>
          <a:ln>
            <a:noFill/>
          </a:ln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9800" y="1824042"/>
            <a:ext cx="2362200" cy="4424358"/>
          </a:xfrm>
          <a:prstGeom prst="rect">
            <a:avLst/>
          </a:prstGeom>
        </p:spPr>
      </p:pic>
      <p:pic>
        <p:nvPicPr>
          <p:cNvPr id="11" name="Picture 10"/>
          <p:cNvPicPr/>
          <p:nvPr/>
        </p:nvPicPr>
        <p:blipFill>
          <a:blip r:embed="rId6"/>
          <a:stretch/>
        </p:blipFill>
        <p:spPr>
          <a:xfrm>
            <a:off x="6172200" y="2205042"/>
            <a:ext cx="2133600" cy="3733800"/>
          </a:xfrm>
          <a:prstGeom prst="rect">
            <a:avLst/>
          </a:prstGeom>
          <a:ln>
            <a:noFill/>
          </a:ln>
        </p:spPr>
      </p:pic>
      <p:sp>
        <p:nvSpPr>
          <p:cNvPr id="17" name="Content Placeholder 2"/>
          <p:cNvSpPr>
            <a:spLocks noGrp="1"/>
          </p:cNvSpPr>
          <p:nvPr>
            <p:ph type="body" sz="quarter" idx="13"/>
          </p:nvPr>
        </p:nvSpPr>
        <p:spPr>
          <a:xfrm>
            <a:off x="195654" y="949093"/>
            <a:ext cx="9176946" cy="894695"/>
          </a:xfrm>
        </p:spPr>
        <p:txBody>
          <a:bodyPr>
            <a:no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dirty="0" smtClean="0">
                <a:latin typeface="Overpass Regular"/>
                <a:cs typeface="Overpass Regular"/>
              </a:rPr>
              <a:t>Updated </a:t>
            </a:r>
            <a:r>
              <a:rPr lang="en-US" sz="2000" dirty="0" smtClean="0">
                <a:latin typeface="Overpass Regular"/>
                <a:cs typeface="Overpass Regular"/>
              </a:rPr>
              <a:t>app </a:t>
            </a:r>
            <a:r>
              <a:rPr lang="en-US" sz="2000" dirty="0" smtClean="0">
                <a:latin typeface="Overpass Regular"/>
                <a:cs typeface="Overpass Regular"/>
              </a:rPr>
              <a:t>store for internal distribution of your apps</a:t>
            </a:r>
            <a:endParaRPr lang="en-US" sz="2000" dirty="0">
              <a:latin typeface="Overpass Regular"/>
              <a:cs typeface="Overpass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0648921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1219200"/>
            <a:ext cx="9144000" cy="47388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5"/>
          <p:cNvSpPr txBox="1">
            <a:spLocks/>
          </p:cNvSpPr>
          <p:nvPr/>
        </p:nvSpPr>
        <p:spPr>
          <a:xfrm>
            <a:off x="609600" y="228600"/>
            <a:ext cx="8153400" cy="1371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rmAutofit/>
          </a:bodyPr>
          <a:lstStyle>
            <a:lvl1pPr algn="ctr" rtl="0" eaLnBrk="0" fontAlgn="base" hangingPunct="0">
              <a:spcBef>
                <a:spcPts val="0"/>
              </a:spcBef>
              <a:spcAft>
                <a:spcPct val="0"/>
              </a:spcAft>
              <a:buClr>
                <a:schemeClr val="dk1"/>
              </a:buClr>
              <a:buNone/>
              <a:defRPr sz="3200" kern="1200" cap="all">
                <a:solidFill>
                  <a:srgbClr val="FFFFFF"/>
                </a:solidFill>
                <a:latin typeface="Overpass"/>
                <a:ea typeface="ＭＳ Ｐゴシック" pitchFamily="-103" charset="-128"/>
                <a:cs typeface="ＭＳ Ｐゴシック" pitchFamily="-103" charset="-128"/>
              </a:defRPr>
            </a:lvl1pPr>
            <a:lvl2pPr algn="ctr" rtl="0" eaLnBrk="0" fontAlgn="base" hangingPunct="0">
              <a:spcBef>
                <a:spcPts val="0"/>
              </a:spcBef>
              <a:spcAft>
                <a:spcPct val="0"/>
              </a:spcAft>
              <a:defRPr sz="3200">
                <a:solidFill>
                  <a:srgbClr val="FFFFFF"/>
                </a:solidFill>
                <a:latin typeface="Overpass" charset="0"/>
                <a:ea typeface="ＭＳ Ｐゴシック" pitchFamily="-103" charset="-128"/>
                <a:cs typeface="ＭＳ Ｐゴシック" pitchFamily="-103" charset="-128"/>
              </a:defRPr>
            </a:lvl2pPr>
            <a:lvl3pPr algn="ctr" rtl="0" eaLnBrk="0" fontAlgn="base" hangingPunct="0">
              <a:spcBef>
                <a:spcPts val="0"/>
              </a:spcBef>
              <a:spcAft>
                <a:spcPct val="0"/>
              </a:spcAft>
              <a:defRPr sz="3200">
                <a:solidFill>
                  <a:srgbClr val="FFFFFF"/>
                </a:solidFill>
                <a:latin typeface="Overpass" charset="0"/>
                <a:ea typeface="ＭＳ Ｐゴシック" pitchFamily="-103" charset="-128"/>
                <a:cs typeface="ＭＳ Ｐゴシック" pitchFamily="-103" charset="-128"/>
              </a:defRPr>
            </a:lvl3pPr>
            <a:lvl4pPr algn="ctr" rtl="0" eaLnBrk="0" fontAlgn="base" hangingPunct="0">
              <a:spcBef>
                <a:spcPts val="0"/>
              </a:spcBef>
              <a:spcAft>
                <a:spcPct val="0"/>
              </a:spcAft>
              <a:defRPr sz="3200">
                <a:solidFill>
                  <a:srgbClr val="FFFFFF"/>
                </a:solidFill>
                <a:latin typeface="Overpass" charset="0"/>
                <a:ea typeface="ＭＳ Ｐゴシック" pitchFamily="-103" charset="-128"/>
                <a:cs typeface="ＭＳ Ｐゴシック" pitchFamily="-103" charset="-128"/>
              </a:defRPr>
            </a:lvl4pPr>
            <a:lvl5pPr algn="ctr" rtl="0" eaLnBrk="0" fontAlgn="base" hangingPunct="0">
              <a:spcBef>
                <a:spcPts val="0"/>
              </a:spcBef>
              <a:spcAft>
                <a:spcPct val="0"/>
              </a:spcAft>
              <a:defRPr sz="3200">
                <a:solidFill>
                  <a:srgbClr val="FFFFFF"/>
                </a:solidFill>
                <a:latin typeface="Overpass" charset="0"/>
                <a:ea typeface="ＭＳ Ｐゴシック" pitchFamily="-103" charset="-128"/>
                <a:cs typeface="ＭＳ Ｐゴシック" pitchFamily="-103" charset="-128"/>
              </a:defRPr>
            </a:lvl5pPr>
            <a:lvl6pPr marL="457200" algn="ctr" rtl="0" fontAlgn="base">
              <a:spcBef>
                <a:spcPts val="0"/>
              </a:spcBef>
              <a:spcAft>
                <a:spcPct val="0"/>
              </a:spcAft>
              <a:defRPr sz="3200">
                <a:solidFill>
                  <a:srgbClr val="FFFFFF"/>
                </a:solidFill>
                <a:latin typeface="Overpass" charset="0"/>
              </a:defRPr>
            </a:lvl6pPr>
            <a:lvl7pPr marL="914400" algn="ctr" rtl="0" fontAlgn="base">
              <a:spcBef>
                <a:spcPts val="0"/>
              </a:spcBef>
              <a:spcAft>
                <a:spcPct val="0"/>
              </a:spcAft>
              <a:defRPr sz="3200">
                <a:solidFill>
                  <a:srgbClr val="FFFFFF"/>
                </a:solidFill>
                <a:latin typeface="Overpass" charset="0"/>
              </a:defRPr>
            </a:lvl7pPr>
            <a:lvl8pPr marL="1371600" algn="ctr" rtl="0" fontAlgn="base">
              <a:spcBef>
                <a:spcPts val="0"/>
              </a:spcBef>
              <a:spcAft>
                <a:spcPct val="0"/>
              </a:spcAft>
              <a:defRPr sz="3200">
                <a:solidFill>
                  <a:srgbClr val="FFFFFF"/>
                </a:solidFill>
                <a:latin typeface="Overpass" charset="0"/>
              </a:defRPr>
            </a:lvl8pPr>
            <a:lvl9pPr marL="1828800" algn="ctr" rtl="0" fontAlgn="base">
              <a:spcBef>
                <a:spcPts val="0"/>
              </a:spcBef>
              <a:spcAft>
                <a:spcPct val="0"/>
              </a:spcAft>
              <a:defRPr sz="3200">
                <a:solidFill>
                  <a:srgbClr val="FFFFFF"/>
                </a:solidFill>
                <a:latin typeface="Overpass" charset="0"/>
              </a:defRPr>
            </a:lvl9pPr>
          </a:lstStyle>
          <a:p>
            <a:r>
              <a:rPr lang="en-US" dirty="0" smtClean="0">
                <a:solidFill>
                  <a:schemeClr val="tx1"/>
                </a:solidFill>
              </a:rPr>
              <a:t>Complements </a:t>
            </a:r>
            <a:r>
              <a:rPr lang="en-US" dirty="0" err="1" smtClean="0">
                <a:solidFill>
                  <a:schemeClr val="tx1"/>
                </a:solidFill>
              </a:rPr>
              <a:t>Jboss</a:t>
            </a:r>
            <a:r>
              <a:rPr lang="en-US" dirty="0" smtClean="0">
                <a:solidFill>
                  <a:schemeClr val="tx1"/>
                </a:solidFill>
              </a:rPr>
              <a:t> &amp; </a:t>
            </a:r>
            <a:r>
              <a:rPr lang="en-US" dirty="0" err="1" smtClean="0">
                <a:solidFill>
                  <a:schemeClr val="tx1"/>
                </a:solidFill>
              </a:rPr>
              <a:t>Openshift</a:t>
            </a:r>
            <a:r>
              <a:rPr lang="en-US" dirty="0" smtClean="0">
                <a:solidFill>
                  <a:schemeClr val="tx1"/>
                </a:solidFill>
              </a:rPr>
              <a:t/>
            </a:r>
            <a:br>
              <a:rPr lang="en-US" dirty="0" smtClean="0">
                <a:solidFill>
                  <a:schemeClr val="tx1"/>
                </a:solidFill>
              </a:rPr>
            </a:b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419064" y="1447800"/>
            <a:ext cx="8318571" cy="39006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064" y="1687768"/>
            <a:ext cx="1125643" cy="3615703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 bwMode="auto">
          <a:xfrm>
            <a:off x="2483040" y="2394150"/>
            <a:ext cx="653989" cy="2432539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ヒラギノ角ゴ ProN W3" charset="0"/>
              <a:cs typeface="ヒラギノ角ゴ ProN W3" charset="0"/>
              <a:sym typeface="Arial" charset="0"/>
            </a:endParaRPr>
          </a:p>
        </p:txBody>
      </p:sp>
      <p:sp>
        <p:nvSpPr>
          <p:cNvPr id="21" name="Rectangle 20"/>
          <p:cNvSpPr/>
          <p:nvPr/>
        </p:nvSpPr>
        <p:spPr bwMode="auto">
          <a:xfrm>
            <a:off x="1668674" y="2394150"/>
            <a:ext cx="653989" cy="2432539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ヒラギノ角ゴ ProN W3" charset="0"/>
              <a:cs typeface="ヒラギノ角ゴ ProN W3" charset="0"/>
              <a:sym typeface="Arial" charset="0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1471259" y="3356634"/>
            <a:ext cx="91088" cy="325301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ヒラギノ角ゴ ProN W3" charset="0"/>
              <a:cs typeface="ヒラギノ角ゴ ProN W3" charset="0"/>
              <a:sym typeface="Arial" charset="0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6600" y="1447800"/>
            <a:ext cx="5372064" cy="3904994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76200" y="2286000"/>
            <a:ext cx="3861148" cy="51435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914400" y="2286000"/>
            <a:ext cx="387167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7533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737138" y="3964167"/>
            <a:ext cx="28066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aseline="0" dirty="0" smtClean="0">
                <a:solidFill>
                  <a:srgbClr val="A10015"/>
                </a:solidFill>
                <a:latin typeface="Overpass Regular"/>
                <a:cs typeface="Overpass Regular"/>
              </a:rPr>
              <a:t>Business Apps (B2B)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57588" y="3748492"/>
            <a:ext cx="28891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aseline="0" dirty="0" smtClean="0">
                <a:solidFill>
                  <a:srgbClr val="A10015"/>
                </a:solidFill>
                <a:latin typeface="Overpass Regular"/>
                <a:cs typeface="Overpass Regular"/>
              </a:rPr>
              <a:t>Employee Apps (B2E)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4182039"/>
            <a:ext cx="2398028" cy="251735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209800" y="1752600"/>
            <a:ext cx="243840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/>
              <a:buChar char="•"/>
            </a:pPr>
            <a:r>
              <a:rPr lang="en-US" baseline="0" dirty="0" smtClean="0">
                <a:solidFill>
                  <a:srgbClr val="000000"/>
                </a:solidFill>
                <a:latin typeface="Overpass Regular"/>
                <a:cs typeface="Overpass Regular"/>
              </a:rPr>
              <a:t>Travel</a:t>
            </a:r>
          </a:p>
          <a:p>
            <a:pPr marL="285750" indent="-285750">
              <a:spcAft>
                <a:spcPts val="600"/>
              </a:spcAft>
              <a:buFont typeface="Arial"/>
              <a:buChar char="•"/>
            </a:pPr>
            <a:r>
              <a:rPr lang="en-US" baseline="0" dirty="0" smtClean="0">
                <a:solidFill>
                  <a:srgbClr val="000000"/>
                </a:solidFill>
                <a:latin typeface="Overpass Regular"/>
                <a:cs typeface="Overpass Regular"/>
              </a:rPr>
              <a:t>Retail</a:t>
            </a:r>
          </a:p>
          <a:p>
            <a:pPr marL="285750" indent="-285750">
              <a:spcAft>
                <a:spcPts val="600"/>
              </a:spcAft>
              <a:buFont typeface="Arial"/>
              <a:buChar char="•"/>
            </a:pPr>
            <a:r>
              <a:rPr lang="en-US" baseline="0" dirty="0" smtClean="0">
                <a:solidFill>
                  <a:srgbClr val="000000"/>
                </a:solidFill>
                <a:latin typeface="Overpass Regular"/>
                <a:cs typeface="Overpass Regular"/>
              </a:rPr>
              <a:t>Banking</a:t>
            </a:r>
          </a:p>
          <a:p>
            <a:pPr marL="285750" indent="-285750">
              <a:spcAft>
                <a:spcPts val="600"/>
              </a:spcAft>
              <a:buFont typeface="Arial"/>
              <a:buChar char="•"/>
            </a:pPr>
            <a:r>
              <a:rPr lang="en-US" baseline="0" dirty="0" smtClean="0">
                <a:solidFill>
                  <a:srgbClr val="000000"/>
                </a:solidFill>
                <a:latin typeface="Overpass Regular"/>
                <a:cs typeface="Overpass Regular"/>
              </a:rPr>
              <a:t>Business Services</a:t>
            </a:r>
          </a:p>
          <a:p>
            <a:pPr marL="285750" indent="-285750">
              <a:spcAft>
                <a:spcPts val="600"/>
              </a:spcAft>
              <a:buFont typeface="Arial"/>
              <a:buChar char="•"/>
            </a:pPr>
            <a:r>
              <a:rPr lang="en-US" baseline="0" dirty="0" smtClean="0">
                <a:solidFill>
                  <a:srgbClr val="000000"/>
                </a:solidFill>
                <a:latin typeface="Overpass Regular"/>
                <a:cs typeface="Overpass Regular"/>
              </a:rPr>
              <a:t>Customer service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98028" y="4659675"/>
            <a:ext cx="2253782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/>
              <a:buChar char="•"/>
            </a:pPr>
            <a:r>
              <a:rPr lang="en-US" sz="1600" baseline="0" dirty="0" smtClean="0">
                <a:solidFill>
                  <a:srgbClr val="000000"/>
                </a:solidFill>
                <a:latin typeface="Overpass Regular"/>
                <a:cs typeface="Overpass Regular"/>
              </a:rPr>
              <a:t>Workforce Scheduling</a:t>
            </a:r>
          </a:p>
          <a:p>
            <a:pPr marL="285750" indent="-285750">
              <a:spcAft>
                <a:spcPts val="600"/>
              </a:spcAft>
              <a:buFont typeface="Arial"/>
              <a:buChar char="•"/>
            </a:pPr>
            <a:r>
              <a:rPr lang="en-US" sz="1600" baseline="0" dirty="0" smtClean="0">
                <a:solidFill>
                  <a:srgbClr val="000000"/>
                </a:solidFill>
                <a:latin typeface="Overpass Regular"/>
                <a:cs typeface="Overpass Regular"/>
              </a:rPr>
              <a:t>Sales team support</a:t>
            </a:r>
          </a:p>
          <a:p>
            <a:pPr marL="285750" indent="-285750">
              <a:spcAft>
                <a:spcPts val="600"/>
              </a:spcAft>
              <a:buFont typeface="Arial"/>
              <a:buChar char="•"/>
            </a:pPr>
            <a:r>
              <a:rPr lang="en-US" sz="1600" baseline="0" dirty="0" smtClean="0">
                <a:solidFill>
                  <a:srgbClr val="000000"/>
                </a:solidFill>
                <a:latin typeface="Overpass Regular"/>
                <a:cs typeface="Overpass Regular"/>
              </a:rPr>
              <a:t>HR </a:t>
            </a:r>
            <a:r>
              <a:rPr lang="en-US" sz="1600" baseline="0" dirty="0">
                <a:solidFill>
                  <a:srgbClr val="000000"/>
                </a:solidFill>
                <a:latin typeface="Overpass Regular"/>
                <a:cs typeface="Overpass Regular"/>
              </a:rPr>
              <a:t>s</a:t>
            </a:r>
            <a:r>
              <a:rPr lang="en-US" sz="1600" baseline="0" dirty="0" smtClean="0">
                <a:solidFill>
                  <a:srgbClr val="000000"/>
                </a:solidFill>
                <a:latin typeface="Overpass Regular"/>
                <a:cs typeface="Overpass Regular"/>
              </a:rPr>
              <a:t>elf-service</a:t>
            </a:r>
          </a:p>
          <a:p>
            <a:pPr marL="285750" indent="-285750">
              <a:spcAft>
                <a:spcPts val="600"/>
              </a:spcAft>
              <a:buFont typeface="Arial"/>
              <a:buChar char="•"/>
            </a:pPr>
            <a:r>
              <a:rPr lang="en-US" sz="1600" baseline="0" dirty="0" smtClean="0">
                <a:solidFill>
                  <a:srgbClr val="000000"/>
                </a:solidFill>
                <a:latin typeface="Overpass Regular"/>
                <a:cs typeface="Overpass Regular"/>
              </a:rPr>
              <a:t>Expenses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1000" y="4663959"/>
            <a:ext cx="2089999" cy="203543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702802" y="4334651"/>
            <a:ext cx="2352848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/>
              <a:buChar char="•"/>
            </a:pPr>
            <a:r>
              <a:rPr lang="en-US" sz="1600" baseline="0" dirty="0" smtClean="0">
                <a:solidFill>
                  <a:srgbClr val="000000"/>
                </a:solidFill>
                <a:latin typeface="Overpass Regular"/>
                <a:cs typeface="Overpass Regular"/>
              </a:rPr>
              <a:t>Supply-chain</a:t>
            </a:r>
          </a:p>
          <a:p>
            <a:pPr marL="285750" indent="-285750">
              <a:spcAft>
                <a:spcPts val="600"/>
              </a:spcAft>
              <a:buFont typeface="Arial"/>
              <a:buChar char="•"/>
            </a:pPr>
            <a:r>
              <a:rPr lang="en-US" sz="1600" baseline="0" dirty="0" smtClean="0">
                <a:solidFill>
                  <a:srgbClr val="000000"/>
                </a:solidFill>
                <a:latin typeface="Overpass Regular"/>
                <a:cs typeface="Overpass Regular"/>
              </a:rPr>
              <a:t>Delivery &amp; Distribution</a:t>
            </a:r>
          </a:p>
          <a:p>
            <a:pPr marL="285750" indent="-285750">
              <a:spcAft>
                <a:spcPts val="600"/>
              </a:spcAft>
              <a:buFont typeface="Arial"/>
              <a:buChar char="•"/>
            </a:pPr>
            <a:r>
              <a:rPr lang="en-US" sz="1600" baseline="0" dirty="0" smtClean="0">
                <a:solidFill>
                  <a:srgbClr val="000000"/>
                </a:solidFill>
                <a:latin typeface="Overpass Regular"/>
                <a:cs typeface="Overpass Regular"/>
              </a:rPr>
              <a:t>Order management</a:t>
            </a:r>
          </a:p>
          <a:p>
            <a:pPr marL="285750" indent="-285750">
              <a:spcAft>
                <a:spcPts val="600"/>
              </a:spcAft>
              <a:buFont typeface="Arial"/>
              <a:buChar char="•"/>
            </a:pPr>
            <a:r>
              <a:rPr lang="en-US" sz="1600" baseline="0" dirty="0" smtClean="0">
                <a:solidFill>
                  <a:srgbClr val="000000"/>
                </a:solidFill>
                <a:latin typeface="Overpass Regular"/>
                <a:cs typeface="Overpass Regular"/>
              </a:rPr>
              <a:t>Asset management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658630" y="1385572"/>
            <a:ext cx="2400036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/>
              <a:buChar char="•"/>
            </a:pPr>
            <a:r>
              <a:rPr lang="en-US" baseline="0" dirty="0" smtClean="0">
                <a:solidFill>
                  <a:srgbClr val="000000"/>
                </a:solidFill>
                <a:latin typeface="Overpass Regular"/>
                <a:cs typeface="Overpass Regular"/>
              </a:rPr>
              <a:t>Order/Re-order</a:t>
            </a:r>
          </a:p>
          <a:p>
            <a:pPr marL="285750" indent="-285750">
              <a:spcAft>
                <a:spcPts val="600"/>
              </a:spcAft>
              <a:buFont typeface="Arial"/>
              <a:buChar char="•"/>
            </a:pPr>
            <a:r>
              <a:rPr lang="en-US" baseline="0" dirty="0" smtClean="0">
                <a:solidFill>
                  <a:srgbClr val="000000"/>
                </a:solidFill>
                <a:latin typeface="Overpass Regular"/>
                <a:cs typeface="Overpass Regular"/>
              </a:rPr>
              <a:t>Account self-service</a:t>
            </a:r>
          </a:p>
          <a:p>
            <a:pPr marL="285750" indent="-285750">
              <a:spcAft>
                <a:spcPts val="600"/>
              </a:spcAft>
              <a:buFont typeface="Arial"/>
              <a:buChar char="•"/>
            </a:pPr>
            <a:r>
              <a:rPr lang="en-US" baseline="0" dirty="0" smtClean="0">
                <a:solidFill>
                  <a:srgbClr val="000000"/>
                </a:solidFill>
                <a:latin typeface="Overpass Regular"/>
                <a:cs typeface="Overpass Regular"/>
              </a:rPr>
              <a:t>Quotations</a:t>
            </a:r>
          </a:p>
          <a:p>
            <a:pPr marL="285750" indent="-285750">
              <a:spcAft>
                <a:spcPts val="600"/>
              </a:spcAft>
              <a:buFont typeface="Arial"/>
              <a:buChar char="•"/>
            </a:pPr>
            <a:r>
              <a:rPr lang="en-US" baseline="0" dirty="0" smtClean="0">
                <a:solidFill>
                  <a:srgbClr val="000000"/>
                </a:solidFill>
                <a:latin typeface="Overpass Regular"/>
                <a:cs typeface="Overpass Regular"/>
              </a:rPr>
              <a:t>Portfolio management </a:t>
            </a:r>
          </a:p>
          <a:p>
            <a:pPr marL="285750" indent="-285750">
              <a:spcAft>
                <a:spcPts val="600"/>
              </a:spcAft>
              <a:buFont typeface="Arial"/>
              <a:buChar char="•"/>
            </a:pPr>
            <a:r>
              <a:rPr lang="en-US" baseline="0" dirty="0" smtClean="0">
                <a:solidFill>
                  <a:srgbClr val="000000"/>
                </a:solidFill>
                <a:latin typeface="Overpass Regular"/>
                <a:cs typeface="Overpass Regular"/>
              </a:rPr>
              <a:t>Invoicing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57588" y="943783"/>
            <a:ext cx="29190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aseline="0" dirty="0" smtClean="0">
                <a:solidFill>
                  <a:srgbClr val="A10015"/>
                </a:solidFill>
                <a:latin typeface="Overpass Regular"/>
                <a:cs typeface="Overpass Regular"/>
              </a:rPr>
              <a:t>Consumer Apps (B2C)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796226" y="982036"/>
            <a:ext cx="25951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aseline="0" dirty="0" smtClean="0">
                <a:solidFill>
                  <a:srgbClr val="A10015"/>
                </a:solidFill>
                <a:latin typeface="Overpass Regular"/>
                <a:cs typeface="Overpass Regular"/>
              </a:rPr>
              <a:t>Partner Apps (B2B)</a:t>
            </a:r>
          </a:p>
        </p:txBody>
      </p:sp>
      <p:sp>
        <p:nvSpPr>
          <p:cNvPr id="21" name="Title 1"/>
          <p:cNvSpPr txBox="1">
            <a:spLocks/>
          </p:cNvSpPr>
          <p:nvPr/>
        </p:nvSpPr>
        <p:spPr bwMode="auto">
          <a:xfrm>
            <a:off x="228600" y="228600"/>
            <a:ext cx="9067800" cy="6059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48165" bIns="0" numCol="1" anchor="ctr" anchorCtr="0" compatLnSpc="1">
            <a:prstTxWarp prst="textNoShape">
              <a:avLst/>
            </a:prstTxWarp>
          </a:bodyPr>
          <a:lstStyle>
            <a:lvl1pPr marL="47625" indent="-47625" algn="r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FS Joey Bold"/>
                <a:ea typeface="+mj-ea"/>
                <a:cs typeface="Arial"/>
                <a:sym typeface="FS Joey Bold" charset="0"/>
              </a:defRPr>
            </a:lvl1pPr>
            <a:lvl2pPr marL="47625" indent="-47625" algn="r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262626"/>
                </a:solidFill>
                <a:latin typeface="Arial" charset="0"/>
                <a:ea typeface="ヒラギノ角ゴ ProN W6" charset="0"/>
                <a:cs typeface="ヒラギノ角ゴ ProN W6" charset="0"/>
                <a:sym typeface="FS Joey Bold" charset="0"/>
              </a:defRPr>
            </a:lvl2pPr>
            <a:lvl3pPr marL="47625" indent="-47625" algn="r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262626"/>
                </a:solidFill>
                <a:latin typeface="Arial" charset="0"/>
                <a:ea typeface="ヒラギノ角ゴ ProN W6" charset="0"/>
                <a:cs typeface="ヒラギノ角ゴ ProN W6" charset="0"/>
                <a:sym typeface="FS Joey Bold" charset="0"/>
              </a:defRPr>
            </a:lvl3pPr>
            <a:lvl4pPr marL="47625" indent="-47625" algn="r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262626"/>
                </a:solidFill>
                <a:latin typeface="Arial" charset="0"/>
                <a:ea typeface="ヒラギノ角ゴ ProN W6" charset="0"/>
                <a:cs typeface="ヒラギノ角ゴ ProN W6" charset="0"/>
                <a:sym typeface="FS Joey Bold" charset="0"/>
              </a:defRPr>
            </a:lvl4pPr>
            <a:lvl5pPr marL="47625" indent="-47625" algn="r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262626"/>
                </a:solidFill>
                <a:latin typeface="Arial" charset="0"/>
                <a:ea typeface="ヒラギノ角ゴ ProN W6" charset="0"/>
                <a:cs typeface="ヒラギノ角ゴ ProN W6" charset="0"/>
                <a:sym typeface="FS Joey Bold" charset="0"/>
              </a:defRPr>
            </a:lvl5pPr>
            <a:lvl6pPr marL="504825" algn="l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rgbClr val="FFFFFF"/>
                </a:solidFill>
                <a:latin typeface="FS Joey Bold" charset="0"/>
                <a:ea typeface="ヒラギノ角ゴ ProN W6" charset="0"/>
                <a:cs typeface="ヒラギノ角ゴ ProN W6" charset="0"/>
                <a:sym typeface="FS Joey Bold" charset="0"/>
              </a:defRPr>
            </a:lvl6pPr>
            <a:lvl7pPr marL="962025" algn="l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rgbClr val="FFFFFF"/>
                </a:solidFill>
                <a:latin typeface="FS Joey Bold" charset="0"/>
                <a:ea typeface="ヒラギノ角ゴ ProN W6" charset="0"/>
                <a:cs typeface="ヒラギノ角ゴ ProN W6" charset="0"/>
                <a:sym typeface="FS Joey Bold" charset="0"/>
              </a:defRPr>
            </a:lvl7pPr>
            <a:lvl8pPr marL="1419225" algn="l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rgbClr val="FFFFFF"/>
                </a:solidFill>
                <a:latin typeface="FS Joey Bold" charset="0"/>
                <a:ea typeface="ヒラギノ角ゴ ProN W6" charset="0"/>
                <a:cs typeface="ヒラギノ角ゴ ProN W6" charset="0"/>
                <a:sym typeface="FS Joey Bold" charset="0"/>
              </a:defRPr>
            </a:lvl8pPr>
            <a:lvl9pPr marL="1876425" algn="l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rgbClr val="FFFFFF"/>
                </a:solidFill>
                <a:latin typeface="FS Joey Bold" charset="0"/>
                <a:ea typeface="ヒラギノ角ゴ ProN W6" charset="0"/>
                <a:cs typeface="ヒラギノ角ゴ ProN W6" charset="0"/>
                <a:sym typeface="FS Joey Bold" charset="0"/>
              </a:defRPr>
            </a:lvl9pPr>
          </a:lstStyle>
          <a:p>
            <a:pPr algn="ctr">
              <a:lnSpc>
                <a:spcPct val="80000"/>
              </a:lnSpc>
            </a:pPr>
            <a:r>
              <a:rPr lang="en-US" sz="3200" dirty="0" smtClean="0">
                <a:latin typeface="Overpass Regular"/>
                <a:cs typeface="Overpass Regular"/>
              </a:rPr>
              <a:t>SINGLE PLATFORM FOR ALL SOLUTIONS</a:t>
            </a:r>
            <a:endParaRPr lang="en-US" sz="3200" dirty="0">
              <a:latin typeface="Overpass Regular"/>
              <a:cs typeface="Overpass Regular"/>
            </a:endParaRPr>
          </a:p>
        </p:txBody>
      </p:sp>
      <p:pic>
        <p:nvPicPr>
          <p:cNvPr id="3" name="Picture 2" descr="combo1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429745"/>
            <a:ext cx="2049100" cy="2299631"/>
          </a:xfrm>
          <a:prstGeom prst="rect">
            <a:avLst/>
          </a:prstGeom>
        </p:spPr>
      </p:pic>
      <p:pic>
        <p:nvPicPr>
          <p:cNvPr id="6" name="Picture 5" descr="combo2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521657"/>
            <a:ext cx="1952199" cy="2325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288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901256"/>
            <a:ext cx="9144000" cy="1485901"/>
          </a:xfrm>
          <a:prstGeom prst="rect">
            <a:avLst/>
          </a:prstGeom>
          <a:solidFill>
            <a:srgbClr val="5B6E91">
              <a:alpha val="6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-161760"/>
            <a:ext cx="8229600" cy="1143000"/>
          </a:xfrm>
        </p:spPr>
        <p:txBody>
          <a:bodyPr>
            <a:normAutofit/>
          </a:bodyPr>
          <a:lstStyle/>
          <a:p>
            <a:pPr algn="r"/>
            <a:r>
              <a:rPr lang="en-US" sz="2800" dirty="0" smtClean="0"/>
              <a:t>Use Case 1: Work Order Management</a:t>
            </a:r>
            <a:endParaRPr lang="en-US" sz="2800" dirty="0"/>
          </a:p>
        </p:txBody>
      </p:sp>
      <p:sp>
        <p:nvSpPr>
          <p:cNvPr id="10" name="Slide Number Placeholder 1"/>
          <p:cNvSpPr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dirty="0" smtClean="0">
                <a:solidFill>
                  <a:schemeClr val="bg1"/>
                </a:solidFill>
                <a:latin typeface="Arial"/>
                <a:cs typeface="Arial"/>
              </a:rPr>
              <a:t>16</a:t>
            </a:r>
            <a:endParaRPr lang="en-US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1" name="Content Placeholder 5"/>
          <p:cNvSpPr>
            <a:spLocks noGrp="1"/>
          </p:cNvSpPr>
          <p:nvPr>
            <p:ph type="body" sz="quarter" idx="4294967295"/>
          </p:nvPr>
        </p:nvSpPr>
        <p:spPr>
          <a:xfrm>
            <a:off x="152400" y="988484"/>
            <a:ext cx="8991600" cy="1744133"/>
          </a:xfrm>
          <a:prstGeom prst="rect">
            <a:avLst/>
          </a:prstGeom>
        </p:spPr>
        <p:txBody>
          <a:bodyPr anchor="t">
            <a:noAutofit/>
          </a:bodyPr>
          <a:lstStyle/>
          <a:p>
            <a:pPr marL="228573" indent="-171430">
              <a:lnSpc>
                <a:spcPct val="80000"/>
              </a:lnSpc>
              <a:spcBef>
                <a:spcPts val="800"/>
              </a:spcBef>
            </a:pPr>
            <a:r>
              <a:rPr lang="en-IE" sz="1400" dirty="0" smtClean="0">
                <a:solidFill>
                  <a:srgbClr val="FFFFFF"/>
                </a:solidFill>
                <a:latin typeface="Overpass Regular"/>
                <a:cs typeface="Overpass Regular"/>
              </a:rPr>
              <a:t>Complex work order management solutions for field </a:t>
            </a:r>
            <a:r>
              <a:rPr lang="en-IE" sz="1400" dirty="0">
                <a:solidFill>
                  <a:srgbClr val="FFFFFF"/>
                </a:solidFill>
                <a:latin typeface="Overpass Regular"/>
                <a:cs typeface="Overpass Regular"/>
              </a:rPr>
              <a:t>service workers in the </a:t>
            </a:r>
            <a:r>
              <a:rPr lang="en-IE" sz="1400" dirty="0" smtClean="0">
                <a:solidFill>
                  <a:srgbClr val="FFFFFF"/>
                </a:solidFill>
                <a:latin typeface="Overpass Regular"/>
                <a:cs typeface="Overpass Regular"/>
              </a:rPr>
              <a:t>UK, rolling out to 10,000+ workers</a:t>
            </a:r>
          </a:p>
          <a:p>
            <a:pPr marL="228573" indent="-171430">
              <a:lnSpc>
                <a:spcPct val="80000"/>
              </a:lnSpc>
              <a:spcBef>
                <a:spcPts val="800"/>
              </a:spcBef>
            </a:pPr>
            <a:r>
              <a:rPr lang="en-IE" sz="1400" dirty="0" smtClean="0">
                <a:solidFill>
                  <a:srgbClr val="FFFFFF"/>
                </a:solidFill>
                <a:latin typeface="Overpass Regular"/>
                <a:cs typeface="Overpass Regular"/>
              </a:rPr>
              <a:t>Use of Video</a:t>
            </a:r>
            <a:r>
              <a:rPr lang="en-IE" sz="1400" dirty="0">
                <a:solidFill>
                  <a:srgbClr val="FFFFFF"/>
                </a:solidFill>
                <a:latin typeface="Overpass Regular"/>
                <a:cs typeface="Overpass Regular"/>
              </a:rPr>
              <a:t>, photo, location &amp; signature </a:t>
            </a:r>
            <a:r>
              <a:rPr lang="en-IE" sz="1400" dirty="0" smtClean="0">
                <a:solidFill>
                  <a:srgbClr val="FFFFFF"/>
                </a:solidFill>
                <a:latin typeface="Overpass Regular"/>
                <a:cs typeface="Overpass Regular"/>
              </a:rPr>
              <a:t>capture phone features,  continue expanding the number of apps</a:t>
            </a:r>
          </a:p>
          <a:p>
            <a:pPr marL="228573" indent="-171430">
              <a:lnSpc>
                <a:spcPct val="80000"/>
              </a:lnSpc>
              <a:spcBef>
                <a:spcPts val="800"/>
              </a:spcBef>
            </a:pPr>
            <a:r>
              <a:rPr lang="en-IE" sz="1400" dirty="0" smtClean="0">
                <a:solidFill>
                  <a:srgbClr val="FFFFFF"/>
                </a:solidFill>
                <a:latin typeface="Overpass Regular"/>
                <a:cs typeface="Overpass Regular"/>
              </a:rPr>
              <a:t>Complex integration with legacy backend inventory and asset management systems</a:t>
            </a:r>
            <a:endParaRPr lang="en-IE" sz="1400" dirty="0">
              <a:solidFill>
                <a:srgbClr val="FFFFFF"/>
              </a:solidFill>
              <a:latin typeface="Overpass Regular"/>
              <a:cs typeface="Overpass Regular"/>
            </a:endParaRPr>
          </a:p>
          <a:p>
            <a:pPr marL="228573" indent="-171430">
              <a:lnSpc>
                <a:spcPct val="80000"/>
              </a:lnSpc>
              <a:spcBef>
                <a:spcPts val="800"/>
              </a:spcBef>
            </a:pPr>
            <a:r>
              <a:rPr lang="en-IE" sz="1400" dirty="0">
                <a:solidFill>
                  <a:srgbClr val="FFFFFF"/>
                </a:solidFill>
                <a:latin typeface="Overpass Regular"/>
                <a:cs typeface="Overpass Regular"/>
              </a:rPr>
              <a:t>Ease of integration with backend </a:t>
            </a:r>
            <a:r>
              <a:rPr lang="en-IE" sz="1400" dirty="0" smtClean="0">
                <a:solidFill>
                  <a:srgbClr val="FFFFFF"/>
                </a:solidFill>
                <a:latin typeface="Overpass Regular"/>
                <a:cs typeface="Overpass Regular"/>
              </a:rPr>
              <a:t>systems</a:t>
            </a:r>
            <a:endParaRPr lang="en-IE" sz="1400" dirty="0">
              <a:solidFill>
                <a:srgbClr val="FFFFFF"/>
              </a:solidFill>
              <a:latin typeface="Overpass Regular"/>
              <a:cs typeface="Overpass Regular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4389"/>
          <a:stretch/>
        </p:blipFill>
        <p:spPr>
          <a:xfrm>
            <a:off x="533400" y="2362200"/>
            <a:ext cx="8001000" cy="3623487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1750" y="152400"/>
            <a:ext cx="2150604" cy="596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544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/>
          <p:cNvSpPr/>
          <p:nvPr/>
        </p:nvSpPr>
        <p:spPr bwMode="auto">
          <a:xfrm>
            <a:off x="0" y="5199813"/>
            <a:ext cx="9144000" cy="816680"/>
          </a:xfrm>
          <a:prstGeom prst="rect">
            <a:avLst/>
          </a:prstGeom>
          <a:solidFill>
            <a:srgbClr val="3F5C77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ヒラギノ角ゴ ProN W3" charset="0"/>
              <a:cs typeface="ヒラギノ角ゴ ProN W3" charset="0"/>
              <a:sym typeface="Arial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0" y="901256"/>
            <a:ext cx="9144000" cy="1721264"/>
          </a:xfrm>
          <a:prstGeom prst="rect">
            <a:avLst/>
          </a:prstGeom>
          <a:solidFill>
            <a:srgbClr val="5B6E91">
              <a:alpha val="6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Overpass Regular"/>
              <a:cs typeface="Overpass Regular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51808"/>
            <a:ext cx="8229600" cy="1143000"/>
          </a:xfrm>
        </p:spPr>
        <p:txBody>
          <a:bodyPr>
            <a:normAutofit/>
          </a:bodyPr>
          <a:lstStyle/>
          <a:p>
            <a:pPr algn="r"/>
            <a:r>
              <a:rPr lang="en-US" sz="2800" dirty="0"/>
              <a:t>Use </a:t>
            </a:r>
            <a:r>
              <a:rPr lang="en-US" sz="2800" dirty="0" smtClean="0"/>
              <a:t>Case 2: Clinical Patient Data</a:t>
            </a:r>
            <a:endParaRPr lang="en-US" sz="2800" dirty="0"/>
          </a:p>
        </p:txBody>
      </p:sp>
      <p:sp>
        <p:nvSpPr>
          <p:cNvPr id="17" name="TextBox 16"/>
          <p:cNvSpPr txBox="1"/>
          <p:nvPr/>
        </p:nvSpPr>
        <p:spPr>
          <a:xfrm>
            <a:off x="143936" y="878453"/>
            <a:ext cx="4402667" cy="1747658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sz="1400" b="1" dirty="0" smtClean="0">
                <a:solidFill>
                  <a:srgbClr val="FFFFFF"/>
                </a:solidFill>
                <a:latin typeface="Overpass Regular"/>
                <a:cs typeface="Overpass Regular"/>
              </a:rPr>
              <a:t>Patient Data Viewer</a:t>
            </a:r>
          </a:p>
          <a:p>
            <a:pPr marL="285750" indent="-285750">
              <a:lnSpc>
                <a:spcPct val="110000"/>
              </a:lnSpc>
              <a:buFont typeface="Arial"/>
              <a:buChar char="•"/>
            </a:pPr>
            <a:r>
              <a:rPr lang="en-US" sz="1400" dirty="0" smtClean="0">
                <a:solidFill>
                  <a:srgbClr val="FFFFFF"/>
                </a:solidFill>
                <a:latin typeface="Overpass Regular"/>
                <a:cs typeface="Overpass Regular"/>
              </a:rPr>
              <a:t>Clinicians can access patient info on-the-go, increasing response times</a:t>
            </a:r>
          </a:p>
          <a:p>
            <a:pPr marL="285750" indent="-285750">
              <a:lnSpc>
                <a:spcPct val="110000"/>
              </a:lnSpc>
              <a:buFont typeface="Arial"/>
              <a:buChar char="•"/>
            </a:pPr>
            <a:r>
              <a:rPr lang="en-US" sz="1400" dirty="0" smtClean="0">
                <a:solidFill>
                  <a:srgbClr val="FFFFFF"/>
                </a:solidFill>
                <a:latin typeface="Overpass Regular"/>
                <a:cs typeface="Overpass Regular"/>
              </a:rPr>
              <a:t>Secure integration to Patient Info Exchange via cloud</a:t>
            </a:r>
          </a:p>
          <a:p>
            <a:pPr marL="285750" indent="-285750">
              <a:lnSpc>
                <a:spcPct val="110000"/>
              </a:lnSpc>
              <a:buFont typeface="Arial"/>
              <a:buChar char="•"/>
            </a:pPr>
            <a:r>
              <a:rPr lang="en-US" sz="1400" dirty="0" smtClean="0">
                <a:solidFill>
                  <a:srgbClr val="FFFFFF"/>
                </a:solidFill>
                <a:latin typeface="Overpass Regular"/>
                <a:cs typeface="Overpass Regular"/>
              </a:rPr>
              <a:t>Authenticated and Authorized Access</a:t>
            </a:r>
          </a:p>
          <a:p>
            <a:pPr marL="285750" indent="-285750">
              <a:lnSpc>
                <a:spcPct val="110000"/>
              </a:lnSpc>
              <a:buFont typeface="Arial"/>
              <a:buChar char="•"/>
            </a:pPr>
            <a:r>
              <a:rPr lang="en-US" sz="1400" dirty="0" smtClean="0">
                <a:solidFill>
                  <a:srgbClr val="FFFFFF"/>
                </a:solidFill>
                <a:latin typeface="Overpass Regular"/>
                <a:cs typeface="Overpass Regular"/>
              </a:rPr>
              <a:t>Available </a:t>
            </a:r>
            <a:r>
              <a:rPr lang="en-US" sz="1400" dirty="0" err="1" smtClean="0">
                <a:solidFill>
                  <a:srgbClr val="FFFFFF"/>
                </a:solidFill>
                <a:latin typeface="Overpass Regular"/>
                <a:cs typeface="Overpass Regular"/>
              </a:rPr>
              <a:t>iOS</a:t>
            </a:r>
            <a:r>
              <a:rPr lang="en-US" sz="1400" dirty="0" smtClean="0">
                <a:solidFill>
                  <a:srgbClr val="FFFFFF"/>
                </a:solidFill>
                <a:latin typeface="Overpass Regular"/>
                <a:cs typeface="Overpass Regular"/>
              </a:rPr>
              <a:t> &amp; Android smartphone and tablets</a:t>
            </a:r>
            <a:endParaRPr lang="en-US" sz="1400" dirty="0">
              <a:solidFill>
                <a:srgbClr val="FFFFFF"/>
              </a:solidFill>
              <a:latin typeface="Overpass Regular"/>
              <a:cs typeface="Overpass Regular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638039" y="802464"/>
            <a:ext cx="4402667" cy="1532214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b="1" dirty="0" smtClean="0">
                <a:solidFill>
                  <a:schemeClr val="bg1"/>
                </a:solidFill>
                <a:latin typeface="Overpass Regular"/>
                <a:cs typeface="Overpass Regular"/>
              </a:rPr>
              <a:t>Injury Photo Capture</a:t>
            </a:r>
            <a:endParaRPr lang="en-US" sz="1400" b="1" dirty="0">
              <a:solidFill>
                <a:schemeClr val="bg1"/>
              </a:solidFill>
              <a:latin typeface="Overpass Regular"/>
              <a:cs typeface="Overpass Regular"/>
            </a:endParaRPr>
          </a:p>
          <a:p>
            <a:pPr marL="285750" indent="-285750">
              <a:lnSpc>
                <a:spcPct val="110000"/>
              </a:lnSpc>
              <a:buFont typeface="Arial"/>
              <a:buChar char="•"/>
            </a:pPr>
            <a:r>
              <a:rPr lang="en-US" sz="1400" dirty="0">
                <a:solidFill>
                  <a:schemeClr val="bg1"/>
                </a:solidFill>
                <a:latin typeface="Overpass Regular"/>
                <a:cs typeface="Overpass Regular"/>
              </a:rPr>
              <a:t>Patient records retrieved and photos captured</a:t>
            </a:r>
          </a:p>
          <a:p>
            <a:pPr marL="285750" indent="-285750">
              <a:lnSpc>
                <a:spcPct val="110000"/>
              </a:lnSpc>
              <a:buFont typeface="Arial"/>
              <a:buChar char="•"/>
            </a:pPr>
            <a:r>
              <a:rPr lang="en-US" sz="1400" dirty="0">
                <a:solidFill>
                  <a:schemeClr val="bg1"/>
                </a:solidFill>
                <a:latin typeface="Overpass Regular"/>
                <a:cs typeface="Overpass Regular"/>
              </a:rPr>
              <a:t>Data Integration with Cerner Information Systems </a:t>
            </a:r>
            <a:r>
              <a:rPr lang="en-US" sz="1400" dirty="0" smtClean="0">
                <a:solidFill>
                  <a:schemeClr val="bg1"/>
                </a:solidFill>
                <a:latin typeface="Overpass Regular"/>
                <a:cs typeface="Overpass Regular"/>
              </a:rPr>
              <a:t>(Medical Records)</a:t>
            </a:r>
            <a:endParaRPr lang="en-US" sz="1400" dirty="0">
              <a:solidFill>
                <a:schemeClr val="bg1"/>
              </a:solidFill>
              <a:latin typeface="Overpass Regular"/>
              <a:cs typeface="Overpass Regular"/>
            </a:endParaRPr>
          </a:p>
          <a:p>
            <a:pPr marL="285750" indent="-285750">
              <a:lnSpc>
                <a:spcPct val="110000"/>
              </a:lnSpc>
              <a:buFont typeface="Arial"/>
              <a:buChar char="•"/>
            </a:pPr>
            <a:r>
              <a:rPr lang="en-US" sz="1400" dirty="0" smtClean="0">
                <a:solidFill>
                  <a:schemeClr val="bg1"/>
                </a:solidFill>
                <a:latin typeface="Overpass Regular"/>
                <a:cs typeface="Overpass Regular"/>
              </a:rPr>
              <a:t>Secure </a:t>
            </a:r>
            <a:r>
              <a:rPr lang="en-US" sz="1400" dirty="0">
                <a:solidFill>
                  <a:schemeClr val="bg1"/>
                </a:solidFill>
                <a:latin typeface="Overpass Regular"/>
                <a:cs typeface="Overpass Regular"/>
              </a:rPr>
              <a:t>integration </a:t>
            </a:r>
            <a:r>
              <a:rPr lang="en-US" sz="1400" dirty="0" smtClean="0">
                <a:solidFill>
                  <a:schemeClr val="bg1"/>
                </a:solidFill>
                <a:latin typeface="Overpass Regular"/>
                <a:cs typeface="Overpass Regular"/>
              </a:rPr>
              <a:t>to increase security layers and encrypted communication</a:t>
            </a:r>
            <a:endParaRPr lang="en-US" sz="1400" dirty="0">
              <a:solidFill>
                <a:schemeClr val="bg1"/>
              </a:solidFill>
              <a:latin typeface="Overpass Regular"/>
              <a:cs typeface="Overpass Regular"/>
            </a:endParaRPr>
          </a:p>
        </p:txBody>
      </p:sp>
      <p:grpSp>
        <p:nvGrpSpPr>
          <p:cNvPr id="32" name="Group 31"/>
          <p:cNvGrpSpPr/>
          <p:nvPr/>
        </p:nvGrpSpPr>
        <p:grpSpPr>
          <a:xfrm>
            <a:off x="6463646" y="2579097"/>
            <a:ext cx="1767259" cy="3329183"/>
            <a:chOff x="6980162" y="2456144"/>
            <a:chExt cx="1959428" cy="3939701"/>
          </a:xfrm>
        </p:grpSpPr>
        <p:pic>
          <p:nvPicPr>
            <p:cNvPr id="28" name="Picture 27" descr="ip_white.png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980162" y="2456144"/>
              <a:ext cx="1959428" cy="3939701"/>
            </a:xfrm>
            <a:prstGeom prst="rect">
              <a:avLst/>
            </a:prstGeom>
          </p:spPr>
        </p:pic>
        <p:pic>
          <p:nvPicPr>
            <p:cNvPr id="9" name="Picture 8" descr="image49.jpg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11432" y="3107634"/>
              <a:ext cx="1485268" cy="2632765"/>
            </a:xfrm>
            <a:prstGeom prst="rect">
              <a:avLst/>
            </a:prstGeom>
          </p:spPr>
        </p:pic>
      </p:grpSp>
      <p:grpSp>
        <p:nvGrpSpPr>
          <p:cNvPr id="33" name="Group 32"/>
          <p:cNvGrpSpPr/>
          <p:nvPr/>
        </p:nvGrpSpPr>
        <p:grpSpPr>
          <a:xfrm>
            <a:off x="4466022" y="2611665"/>
            <a:ext cx="1834839" cy="3296615"/>
            <a:chOff x="4728433" y="2456144"/>
            <a:chExt cx="1959428" cy="3939701"/>
          </a:xfrm>
        </p:grpSpPr>
        <p:pic>
          <p:nvPicPr>
            <p:cNvPr id="27" name="Picture 26" descr="ip_white.png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728433" y="2456144"/>
              <a:ext cx="1959428" cy="3939701"/>
            </a:xfrm>
            <a:prstGeom prst="rect">
              <a:avLst/>
            </a:prstGeom>
          </p:spPr>
        </p:pic>
        <p:pic>
          <p:nvPicPr>
            <p:cNvPr id="29" name="Picture 28" descr="image50.jpg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964910" y="3107634"/>
              <a:ext cx="1483248" cy="2632765"/>
            </a:xfrm>
            <a:prstGeom prst="rect">
              <a:avLst/>
            </a:prstGeom>
          </p:spPr>
        </p:pic>
      </p:grpSp>
      <p:grpSp>
        <p:nvGrpSpPr>
          <p:cNvPr id="34" name="Group 33"/>
          <p:cNvGrpSpPr/>
          <p:nvPr/>
        </p:nvGrpSpPr>
        <p:grpSpPr>
          <a:xfrm>
            <a:off x="2419340" y="2622521"/>
            <a:ext cx="1846360" cy="3285759"/>
            <a:chOff x="2476703" y="2456144"/>
            <a:chExt cx="1959428" cy="3939701"/>
          </a:xfrm>
        </p:grpSpPr>
        <p:pic>
          <p:nvPicPr>
            <p:cNvPr id="26" name="Picture 25" descr="ip_white.png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476703" y="2456144"/>
              <a:ext cx="1959428" cy="3939701"/>
            </a:xfrm>
            <a:prstGeom prst="rect">
              <a:avLst/>
            </a:prstGeom>
          </p:spPr>
        </p:pic>
        <p:pic>
          <p:nvPicPr>
            <p:cNvPr id="30" name="Picture 29" descr="image51.jpg"/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717801" y="3107634"/>
              <a:ext cx="1483248" cy="2632765"/>
            </a:xfrm>
            <a:prstGeom prst="rect">
              <a:avLst/>
            </a:prstGeom>
          </p:spPr>
        </p:pic>
      </p:grpSp>
      <p:grpSp>
        <p:nvGrpSpPr>
          <p:cNvPr id="35" name="Group 34"/>
          <p:cNvGrpSpPr/>
          <p:nvPr/>
        </p:nvGrpSpPr>
        <p:grpSpPr>
          <a:xfrm>
            <a:off x="533400" y="2622521"/>
            <a:ext cx="1737837" cy="3304399"/>
            <a:chOff x="224973" y="2456144"/>
            <a:chExt cx="1959428" cy="3939701"/>
          </a:xfrm>
          <a:effectLst>
            <a:reflection blurRad="6350" stA="52000" endA="300" endPos="35000" dir="5400000" sy="-100000" algn="bl" rotWithShape="0"/>
          </a:effectLst>
        </p:grpSpPr>
        <p:pic>
          <p:nvPicPr>
            <p:cNvPr id="7" name="Picture 6" descr="ip_white.png"/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24973" y="2456144"/>
              <a:ext cx="1959428" cy="3939701"/>
            </a:xfrm>
            <a:prstGeom prst="rect">
              <a:avLst/>
            </a:prstGeom>
          </p:spPr>
        </p:pic>
        <p:pic>
          <p:nvPicPr>
            <p:cNvPr id="31" name="Picture 30" descr="image52.jpg"/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65668" y="3107634"/>
              <a:ext cx="1483248" cy="2632765"/>
            </a:xfrm>
            <a:prstGeom prst="rect">
              <a:avLst/>
            </a:prstGeom>
          </p:spPr>
        </p:pic>
      </p:grpSp>
      <p:pic>
        <p:nvPicPr>
          <p:cNvPr id="39" name="Picture 38" descr="baystatehealthlogo.png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11009"/>
            <a:ext cx="2057399" cy="400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333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837620" y="365632"/>
            <a:ext cx="5562600" cy="503635"/>
          </a:xfrm>
        </p:spPr>
        <p:txBody>
          <a:bodyPr/>
          <a:lstStyle/>
          <a:p>
            <a:pPr algn="ctr"/>
            <a:r>
              <a:rPr lang="en-US" dirty="0" smtClean="0"/>
              <a:t>License Model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F65D6A5-6AE1-FA40-832B-6F193BE31001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304800" y="1230375"/>
            <a:ext cx="8534400" cy="4896287"/>
          </a:xfrm>
        </p:spPr>
        <p:txBody>
          <a:bodyPr/>
          <a:lstStyle/>
          <a:p>
            <a:r>
              <a:rPr lang="en-US" sz="2400" dirty="0" smtClean="0"/>
              <a:t>Subscription </a:t>
            </a:r>
            <a:r>
              <a:rPr lang="en-US" sz="2400" dirty="0" smtClean="0">
                <a:solidFill>
                  <a:srgbClr val="000000"/>
                </a:solidFill>
                <a:ea typeface="ヒラギノ角ゴ ProN W6" charset="0"/>
              </a:rPr>
              <a:t>to </a:t>
            </a:r>
            <a:r>
              <a:rPr lang="en-US" sz="2400" dirty="0">
                <a:solidFill>
                  <a:srgbClr val="000000"/>
                </a:solidFill>
                <a:ea typeface="ヒラギノ角ゴ ProN W6" charset="0"/>
              </a:rPr>
              <a:t>the hosted platform based on number of users</a:t>
            </a:r>
            <a:endParaRPr lang="en-US" sz="2400" dirty="0" smtClean="0"/>
          </a:p>
          <a:p>
            <a:pPr lvl="1"/>
            <a:r>
              <a:rPr lang="en-US" sz="2400" dirty="0">
                <a:solidFill>
                  <a:srgbClr val="000000"/>
                </a:solidFill>
                <a:ea typeface="ヒラギノ角ゴ ProN W6" charset="0"/>
              </a:rPr>
              <a:t>B2E – per user per month being the staff who are accessing apps hosted on the platform</a:t>
            </a:r>
          </a:p>
          <a:p>
            <a:pPr lvl="1"/>
            <a:r>
              <a:rPr lang="en-US" sz="2400" dirty="0">
                <a:solidFill>
                  <a:srgbClr val="000000"/>
                </a:solidFill>
                <a:ea typeface="ヒラギノ角ゴ ProN W6" charset="0"/>
              </a:rPr>
              <a:t>B2C – total active users per month being the number of consumers who use the app in a given </a:t>
            </a:r>
            <a:r>
              <a:rPr lang="en-US" sz="2400" dirty="0" smtClean="0">
                <a:solidFill>
                  <a:srgbClr val="000000"/>
                </a:solidFill>
                <a:ea typeface="ヒラギノ角ゴ ProN W6" charset="0"/>
              </a:rPr>
              <a:t>month</a:t>
            </a:r>
          </a:p>
          <a:p>
            <a:pPr lvl="1"/>
            <a:endParaRPr lang="en-US" sz="2400" dirty="0" smtClean="0">
              <a:solidFill>
                <a:srgbClr val="000000"/>
              </a:solidFill>
              <a:ea typeface="ヒラギノ角ゴ ProN W6" charset="0"/>
            </a:endParaRPr>
          </a:p>
          <a:p>
            <a:r>
              <a:rPr lang="en-US" sz="2400" dirty="0">
                <a:solidFill>
                  <a:srgbClr val="000000"/>
                </a:solidFill>
                <a:ea typeface="ヒラギノ角ゴ ProN W6" charset="0"/>
              </a:rPr>
              <a:t>Pricing is tiered so higher subscription volumes will enjoy higher levels of </a:t>
            </a:r>
            <a:r>
              <a:rPr lang="en-US" sz="2400" dirty="0" smtClean="0">
                <a:solidFill>
                  <a:srgbClr val="000000"/>
                </a:solidFill>
                <a:ea typeface="ヒラギノ角ゴ ProN W6" charset="0"/>
              </a:rPr>
              <a:t>discount</a:t>
            </a:r>
          </a:p>
          <a:p>
            <a:r>
              <a:rPr lang="en-US" sz="2400" dirty="0" smtClean="0">
                <a:solidFill>
                  <a:srgbClr val="000000"/>
                </a:solidFill>
                <a:ea typeface="ヒラギノ角ゴ ProN W6" charset="0"/>
              </a:rPr>
              <a:t>Professional services also available:  App </a:t>
            </a:r>
            <a:r>
              <a:rPr lang="en-US" sz="2400" dirty="0" err="1" smtClean="0">
                <a:solidFill>
                  <a:srgbClr val="000000"/>
                </a:solidFill>
                <a:ea typeface="ヒラギノ角ゴ ProN W6" charset="0"/>
              </a:rPr>
              <a:t>Dev</a:t>
            </a:r>
            <a:r>
              <a:rPr lang="en-US" sz="2400" dirty="0" smtClean="0">
                <a:solidFill>
                  <a:srgbClr val="000000"/>
                </a:solidFill>
                <a:ea typeface="ヒラギノ角ゴ ProN W6" charset="0"/>
              </a:rPr>
              <a:t>, Workshops and Training</a:t>
            </a:r>
          </a:p>
          <a:p>
            <a:pPr lvl="1"/>
            <a:endParaRPr lang="en-US" sz="2000" dirty="0">
              <a:solidFill>
                <a:srgbClr val="000000"/>
              </a:solidFill>
              <a:ea typeface="ヒラギノ角ゴ ProN W6" charset="0"/>
            </a:endParaRPr>
          </a:p>
          <a:p>
            <a:endParaRPr lang="en-US" sz="4000" dirty="0">
              <a:solidFill>
                <a:srgbClr val="000000"/>
              </a:solidFill>
              <a:ea typeface="ヒラギノ角ゴ ProN W6" charset="0"/>
            </a:endParaRP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710503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97012"/>
            <a:ext cx="8382000" cy="503634"/>
          </a:xfrm>
        </p:spPr>
        <p:txBody>
          <a:bodyPr/>
          <a:lstStyle/>
          <a:p>
            <a:pPr algn="ctr"/>
            <a:r>
              <a:rPr lang="en-US" dirty="0" smtClean="0"/>
              <a:t>Positioning and Marketplace 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377060" y="5609142"/>
            <a:ext cx="111169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aseline="0" dirty="0" smtClean="0">
                <a:latin typeface="Overpass Regular"/>
                <a:cs typeface="Overpass Regular"/>
              </a:rPr>
              <a:t>Proprietary</a:t>
            </a:r>
          </a:p>
          <a:p>
            <a:r>
              <a:rPr lang="en-US" sz="1400" baseline="0" dirty="0" smtClean="0">
                <a:latin typeface="Overpass Regular"/>
                <a:cs typeface="Overpass Regular"/>
              </a:rPr>
              <a:t>On-premise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33855" y="4979737"/>
            <a:ext cx="194529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aseline="0" dirty="0" smtClean="0">
                <a:latin typeface="Overpass Regular"/>
                <a:cs typeface="Overpass Regular"/>
              </a:rPr>
              <a:t>Consumer </a:t>
            </a:r>
            <a:r>
              <a:rPr lang="en-US" sz="1400" baseline="0" dirty="0">
                <a:latin typeface="Overpass Regular"/>
                <a:cs typeface="Overpass Regular"/>
              </a:rPr>
              <a:t>F</a:t>
            </a:r>
            <a:r>
              <a:rPr lang="en-US" sz="1400" baseline="0" dirty="0" smtClean="0">
                <a:latin typeface="Overpass Regular"/>
                <a:cs typeface="Overpass Regular"/>
              </a:rPr>
              <a:t>ocus</a:t>
            </a:r>
          </a:p>
          <a:p>
            <a:r>
              <a:rPr lang="en-US" sz="1200" baseline="0" dirty="0" smtClean="0">
                <a:latin typeface="Overpass Regular"/>
                <a:cs typeface="Overpass Regular"/>
              </a:rPr>
              <a:t> - partial/point solution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68300" y="1274379"/>
            <a:ext cx="203915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aseline="0" dirty="0" smtClean="0">
                <a:latin typeface="Overpass Regular"/>
                <a:cs typeface="Overpass Regular"/>
              </a:rPr>
              <a:t>Enterprise Focus  </a:t>
            </a:r>
          </a:p>
          <a:p>
            <a:r>
              <a:rPr lang="en-US" sz="1400" baseline="0" dirty="0" smtClean="0">
                <a:latin typeface="Overpass Regular"/>
                <a:cs typeface="Overpass Regular"/>
              </a:rPr>
              <a:t>-end-to-end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450535" y="5599554"/>
            <a:ext cx="16504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aseline="0" dirty="0" smtClean="0">
                <a:latin typeface="Overpass Regular"/>
                <a:cs typeface="Overpass Regular"/>
              </a:rPr>
              <a:t>Open</a:t>
            </a:r>
            <a:r>
              <a:rPr lang="en-US" sz="1400" baseline="0" dirty="0">
                <a:latin typeface="Overpass Regular"/>
                <a:cs typeface="Overpass Regular"/>
              </a:rPr>
              <a:t> </a:t>
            </a:r>
            <a:r>
              <a:rPr lang="en-US" sz="1400" baseline="0" dirty="0" smtClean="0">
                <a:latin typeface="Overpass Regular"/>
                <a:cs typeface="Overpass Regular"/>
              </a:rPr>
              <a:t>&amp; Agile</a:t>
            </a:r>
          </a:p>
          <a:p>
            <a:r>
              <a:rPr lang="en-US" sz="1400" baseline="0" dirty="0" smtClean="0">
                <a:latin typeface="Overpass Regular"/>
                <a:cs typeface="Overpass Regular"/>
              </a:rPr>
              <a:t>Cloud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2253334" y="1180892"/>
            <a:ext cx="2156477" cy="2032789"/>
            <a:chOff x="141069" y="1032525"/>
            <a:chExt cx="3515136" cy="3268542"/>
          </a:xfrm>
          <a:solidFill>
            <a:srgbClr val="5E7787"/>
          </a:solidFill>
        </p:grpSpPr>
        <p:sp>
          <p:nvSpPr>
            <p:cNvPr id="11" name="Oval 10"/>
            <p:cNvSpPr/>
            <p:nvPr/>
          </p:nvSpPr>
          <p:spPr>
            <a:xfrm>
              <a:off x="141069" y="1032525"/>
              <a:ext cx="3515136" cy="3268542"/>
            </a:xfrm>
            <a:prstGeom prst="ellipse">
              <a:avLst/>
            </a:prstGeom>
            <a:solidFill>
              <a:srgbClr val="85BC40"/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5" name="TextBox 14"/>
            <p:cNvSpPr txBox="1"/>
            <p:nvPr/>
          </p:nvSpPr>
          <p:spPr>
            <a:xfrm>
              <a:off x="661016" y="1990923"/>
              <a:ext cx="2436339" cy="1930020"/>
            </a:xfrm>
            <a:prstGeom prst="rect">
              <a:avLst/>
            </a:prstGeom>
            <a:solidFill>
              <a:srgbClr val="85BC4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aseline="0" dirty="0" smtClean="0">
                  <a:solidFill>
                    <a:schemeClr val="bg1"/>
                  </a:solidFill>
                  <a:latin typeface="Overpass Regular"/>
                  <a:cs typeface="Overpass Regular"/>
                </a:rPr>
                <a:t>Legacy</a:t>
              </a:r>
            </a:p>
            <a:p>
              <a:pPr algn="ctr"/>
              <a:r>
                <a:rPr lang="en-US" sz="2400" baseline="0" dirty="0" smtClean="0">
                  <a:solidFill>
                    <a:schemeClr val="bg1"/>
                  </a:solidFill>
                  <a:latin typeface="Overpass Regular"/>
                  <a:cs typeface="Overpass Regular"/>
                </a:rPr>
                <a:t>MEAP/MADP</a:t>
              </a:r>
              <a:endParaRPr lang="en-US" sz="2000" baseline="0" dirty="0" smtClean="0">
                <a:latin typeface="Overpass Regular"/>
                <a:cs typeface="Overpass Regular"/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5882246" y="2908139"/>
            <a:ext cx="2658325" cy="1849701"/>
            <a:chOff x="5602786" y="2318391"/>
            <a:chExt cx="3618653" cy="2363680"/>
          </a:xfrm>
        </p:grpSpPr>
        <p:grpSp>
          <p:nvGrpSpPr>
            <p:cNvPr id="22" name="Group 21"/>
            <p:cNvGrpSpPr/>
            <p:nvPr/>
          </p:nvGrpSpPr>
          <p:grpSpPr>
            <a:xfrm>
              <a:off x="5602786" y="2695467"/>
              <a:ext cx="3618653" cy="1220274"/>
              <a:chOff x="223351" y="2157902"/>
              <a:chExt cx="3329307" cy="1153658"/>
            </a:xfrm>
            <a:solidFill>
              <a:srgbClr val="FFFFFF"/>
            </a:solidFill>
          </p:grpSpPr>
          <p:sp>
            <p:nvSpPr>
              <p:cNvPr id="35" name="Rectangle 34"/>
              <p:cNvSpPr/>
              <p:nvPr/>
            </p:nvSpPr>
            <p:spPr>
              <a:xfrm>
                <a:off x="223351" y="2157902"/>
                <a:ext cx="3329307" cy="1097157"/>
              </a:xfrm>
              <a:prstGeom prst="rect">
                <a:avLst/>
              </a:prstGeom>
              <a:noFill/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36" name="Rectangle 35"/>
              <p:cNvSpPr/>
              <p:nvPr/>
            </p:nvSpPr>
            <p:spPr>
              <a:xfrm>
                <a:off x="338019" y="2214403"/>
                <a:ext cx="3067403" cy="1097157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69850" tIns="69850" rIns="69850" bIns="69850" numCol="1" spcCol="1270" anchor="ctr" anchorCtr="0">
                <a:noAutofit/>
              </a:bodyPr>
              <a:lstStyle/>
              <a:p>
                <a:pPr lvl="0" algn="ctr" defTabSz="24447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3600" kern="1200" dirty="0" err="1" smtClean="0">
                    <a:solidFill>
                      <a:srgbClr val="97AFC6"/>
                    </a:solidFill>
                    <a:latin typeface="Overpass Regular"/>
                    <a:cs typeface="Overpass Regular"/>
                  </a:rPr>
                  <a:t>mBaaS</a:t>
                </a:r>
                <a:endParaRPr lang="en-US" sz="3600" kern="1200" dirty="0">
                  <a:solidFill>
                    <a:srgbClr val="97AFC6"/>
                  </a:solidFill>
                  <a:latin typeface="Overpass Regular"/>
                  <a:cs typeface="Overpass Regular"/>
                </a:endParaRPr>
              </a:p>
            </p:txBody>
          </p:sp>
        </p:grpSp>
        <p:sp>
          <p:nvSpPr>
            <p:cNvPr id="23" name="Oval 22"/>
            <p:cNvSpPr/>
            <p:nvPr/>
          </p:nvSpPr>
          <p:spPr>
            <a:xfrm>
              <a:off x="7446222" y="3965676"/>
              <a:ext cx="287847" cy="280123"/>
            </a:xfrm>
            <a:prstGeom prst="ellipse">
              <a:avLst/>
            </a:prstGeom>
            <a:solidFill>
              <a:srgbClr val="97AFC6"/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6349516" y="2689305"/>
              <a:ext cx="452331" cy="440193"/>
            </a:xfrm>
            <a:prstGeom prst="ellipse">
              <a:avLst/>
            </a:prstGeom>
            <a:solidFill>
              <a:srgbClr val="97AFC6"/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822601" y="2769340"/>
              <a:ext cx="287847" cy="280123"/>
            </a:xfrm>
            <a:prstGeom prst="ellipse">
              <a:avLst/>
            </a:prstGeom>
            <a:solidFill>
              <a:srgbClr val="97AFC6"/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6" name="Oval 25"/>
            <p:cNvSpPr/>
            <p:nvPr/>
          </p:nvSpPr>
          <p:spPr>
            <a:xfrm>
              <a:off x="8096875" y="2450618"/>
              <a:ext cx="452331" cy="440193"/>
            </a:xfrm>
            <a:prstGeom prst="ellipse">
              <a:avLst/>
            </a:prstGeom>
            <a:solidFill>
              <a:srgbClr val="97AFC6"/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7" name="Oval 26"/>
            <p:cNvSpPr/>
            <p:nvPr/>
          </p:nvSpPr>
          <p:spPr>
            <a:xfrm>
              <a:off x="8364367" y="3038317"/>
              <a:ext cx="287847" cy="280123"/>
            </a:xfrm>
            <a:prstGeom prst="ellipse">
              <a:avLst/>
            </a:prstGeom>
            <a:solidFill>
              <a:srgbClr val="97AFC6"/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8" name="Oval 27"/>
            <p:cNvSpPr/>
            <p:nvPr/>
          </p:nvSpPr>
          <p:spPr>
            <a:xfrm>
              <a:off x="6948455" y="2318391"/>
              <a:ext cx="740178" cy="720316"/>
            </a:xfrm>
            <a:prstGeom prst="ellipse">
              <a:avLst/>
            </a:prstGeom>
            <a:solidFill>
              <a:srgbClr val="97AFC6"/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9" name="Oval 28"/>
            <p:cNvSpPr/>
            <p:nvPr/>
          </p:nvSpPr>
          <p:spPr>
            <a:xfrm>
              <a:off x="5951603" y="3129498"/>
              <a:ext cx="287847" cy="280123"/>
            </a:xfrm>
            <a:prstGeom prst="ellipse">
              <a:avLst/>
            </a:prstGeom>
            <a:solidFill>
              <a:srgbClr val="97AFC6"/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0" name="Oval 29"/>
            <p:cNvSpPr/>
            <p:nvPr/>
          </p:nvSpPr>
          <p:spPr>
            <a:xfrm>
              <a:off x="6074077" y="3562589"/>
              <a:ext cx="452331" cy="440193"/>
            </a:xfrm>
            <a:prstGeom prst="ellipse">
              <a:avLst/>
            </a:prstGeom>
            <a:solidFill>
              <a:srgbClr val="97AFC6"/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1" name="Oval 30"/>
            <p:cNvSpPr/>
            <p:nvPr/>
          </p:nvSpPr>
          <p:spPr>
            <a:xfrm>
              <a:off x="6597057" y="3928630"/>
              <a:ext cx="657936" cy="640282"/>
            </a:xfrm>
            <a:prstGeom prst="ellipse">
              <a:avLst/>
            </a:prstGeom>
            <a:solidFill>
              <a:srgbClr val="97AFC6"/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2" name="Oval 31"/>
            <p:cNvSpPr/>
            <p:nvPr/>
          </p:nvSpPr>
          <p:spPr>
            <a:xfrm>
              <a:off x="7302299" y="4401948"/>
              <a:ext cx="287847" cy="280123"/>
            </a:xfrm>
            <a:prstGeom prst="ellipse">
              <a:avLst/>
            </a:prstGeom>
            <a:solidFill>
              <a:srgbClr val="97AFC6"/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3" name="Oval 32"/>
            <p:cNvSpPr/>
            <p:nvPr/>
          </p:nvSpPr>
          <p:spPr>
            <a:xfrm>
              <a:off x="7899450" y="3928630"/>
              <a:ext cx="657936" cy="640282"/>
            </a:xfrm>
            <a:prstGeom prst="ellipse">
              <a:avLst/>
            </a:prstGeom>
            <a:solidFill>
              <a:srgbClr val="97AFC6"/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4" name="Oval 33"/>
            <p:cNvSpPr/>
            <p:nvPr/>
          </p:nvSpPr>
          <p:spPr>
            <a:xfrm>
              <a:off x="8448527" y="3400459"/>
              <a:ext cx="452331" cy="440193"/>
            </a:xfrm>
            <a:prstGeom prst="ellipse">
              <a:avLst/>
            </a:prstGeom>
            <a:solidFill>
              <a:srgbClr val="97AFC6"/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</p:grpSp>
      <p:sp>
        <p:nvSpPr>
          <p:cNvPr id="38" name="Rectangle 37"/>
          <p:cNvSpPr/>
          <p:nvPr/>
        </p:nvSpPr>
        <p:spPr>
          <a:xfrm>
            <a:off x="6067872" y="1566835"/>
            <a:ext cx="289847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/>
              <a:buChar char="•"/>
            </a:pPr>
            <a:r>
              <a:rPr lang="en-US" sz="1800" baseline="0" dirty="0">
                <a:solidFill>
                  <a:schemeClr val="tx2">
                    <a:lumMod val="65000"/>
                    <a:lumOff val="35000"/>
                  </a:schemeClr>
                </a:solidFill>
                <a:latin typeface="Overpass Regular"/>
                <a:cs typeface="Overpass Regular"/>
              </a:rPr>
              <a:t>Enterprise-</a:t>
            </a:r>
            <a:r>
              <a:rPr lang="en-US" sz="18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Overpass Regular"/>
                <a:cs typeface="Overpass Regular"/>
              </a:rPr>
              <a:t>Grade</a:t>
            </a:r>
          </a:p>
          <a:p>
            <a:pPr marL="171450" indent="-171450">
              <a:buFont typeface="Arial"/>
              <a:buChar char="•"/>
            </a:pPr>
            <a:r>
              <a:rPr lang="en-US" sz="18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Overpass Regular"/>
                <a:cs typeface="Overpass Regular"/>
              </a:rPr>
              <a:t>Cloud </a:t>
            </a:r>
          </a:p>
          <a:p>
            <a:pPr marL="171450" indent="-171450">
              <a:buFont typeface="Arial"/>
              <a:buChar char="•"/>
            </a:pPr>
            <a:r>
              <a:rPr lang="en-US" sz="1800" baseline="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Overpass Regular"/>
                <a:cs typeface="Overpass Regular"/>
              </a:rPr>
              <a:t>Open, Flexible &amp; Agile</a:t>
            </a:r>
            <a:endParaRPr lang="en-US" sz="1800" baseline="0" dirty="0">
              <a:solidFill>
                <a:schemeClr val="tx2">
                  <a:lumMod val="65000"/>
                  <a:lumOff val="35000"/>
                </a:schemeClr>
              </a:solidFill>
              <a:latin typeface="Overpass Regular"/>
              <a:cs typeface="Overpass Regular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2206300" y="3229272"/>
            <a:ext cx="195414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 baseline="0" dirty="0" smtClean="0">
                <a:solidFill>
                  <a:srgbClr val="595959"/>
                </a:solidFill>
                <a:latin typeface="Overpass Regular"/>
                <a:cs typeface="Overpass Regular"/>
              </a:rPr>
              <a:t>Database centric </a:t>
            </a:r>
          </a:p>
          <a:p>
            <a:pPr marL="285750" indent="-285750">
              <a:buFont typeface="Arial"/>
              <a:buChar char="•"/>
            </a:pPr>
            <a:r>
              <a:rPr lang="en-US" sz="1600" baseline="0" dirty="0" smtClean="0">
                <a:solidFill>
                  <a:srgbClr val="595959"/>
                </a:solidFill>
                <a:latin typeface="Overpass Regular"/>
                <a:cs typeface="Overpass Regular"/>
              </a:rPr>
              <a:t>Proprietary</a:t>
            </a:r>
          </a:p>
          <a:p>
            <a:pPr marL="285750" indent="-285750">
              <a:buFont typeface="Arial"/>
              <a:buChar char="•"/>
            </a:pPr>
            <a:r>
              <a:rPr lang="en-US" sz="1600" baseline="0" dirty="0" smtClean="0">
                <a:solidFill>
                  <a:srgbClr val="595959"/>
                </a:solidFill>
                <a:latin typeface="Overpass Regular"/>
                <a:cs typeface="Overpass Regular"/>
              </a:rPr>
              <a:t>On-Premise  </a:t>
            </a:r>
          </a:p>
          <a:p>
            <a:pPr marL="285750" indent="-285750">
              <a:buFont typeface="Arial"/>
              <a:buChar char="•"/>
            </a:pPr>
            <a:r>
              <a:rPr lang="en-US" sz="1600" baseline="0" dirty="0" smtClean="0">
                <a:solidFill>
                  <a:srgbClr val="595959"/>
                </a:solidFill>
                <a:latin typeface="Overpass Regular"/>
                <a:cs typeface="Overpass Regular"/>
              </a:rPr>
              <a:t>High Price</a:t>
            </a:r>
            <a:endParaRPr lang="en-US" sz="1600" baseline="0" dirty="0">
              <a:solidFill>
                <a:srgbClr val="595959"/>
              </a:solidFill>
              <a:latin typeface="Overpass Regular"/>
              <a:cs typeface="Overpass Regular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6385245" y="4775446"/>
            <a:ext cx="196463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/>
              <a:buChar char="•"/>
            </a:pPr>
            <a:r>
              <a:rPr lang="en-US" sz="1600" baseline="0" dirty="0" smtClean="0">
                <a:solidFill>
                  <a:srgbClr val="595959"/>
                </a:solidFill>
                <a:latin typeface="Overpass Regular"/>
                <a:cs typeface="Overpass Regular"/>
              </a:rPr>
              <a:t>Lightweight</a:t>
            </a:r>
          </a:p>
          <a:p>
            <a:pPr marL="171450" indent="-171450">
              <a:buFont typeface="Arial"/>
              <a:buChar char="•"/>
            </a:pPr>
            <a:r>
              <a:rPr lang="en-US" sz="1600" baseline="0" dirty="0" smtClean="0">
                <a:solidFill>
                  <a:srgbClr val="595959"/>
                </a:solidFill>
                <a:latin typeface="Overpass Regular"/>
                <a:cs typeface="Overpass Regular"/>
              </a:rPr>
              <a:t>Developer focus</a:t>
            </a:r>
          </a:p>
          <a:p>
            <a:pPr marL="171450" indent="-171450">
              <a:buFont typeface="Arial"/>
              <a:buChar char="•"/>
            </a:pPr>
            <a:r>
              <a:rPr lang="en-US" sz="1600" baseline="0" dirty="0" smtClean="0">
                <a:solidFill>
                  <a:srgbClr val="595959"/>
                </a:solidFill>
                <a:latin typeface="Overpass Regular"/>
                <a:cs typeface="Overpass Regular"/>
              </a:rPr>
              <a:t>Consumer focus</a:t>
            </a:r>
            <a:endParaRPr lang="en-US" sz="1600" baseline="0" dirty="0">
              <a:solidFill>
                <a:srgbClr val="595959"/>
              </a:solidFill>
              <a:latin typeface="Overpass Regular"/>
              <a:cs typeface="Overpass Regular"/>
            </a:endParaRPr>
          </a:p>
        </p:txBody>
      </p:sp>
      <p:sp>
        <p:nvSpPr>
          <p:cNvPr id="39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8680361" y="6533853"/>
            <a:ext cx="373152" cy="246459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dirty="0" smtClean="0"/>
              <a:t>10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 bwMode="auto">
          <a:xfrm>
            <a:off x="2058013" y="5543001"/>
            <a:ext cx="7085987" cy="0"/>
          </a:xfrm>
          <a:prstGeom prst="line">
            <a:avLst/>
          </a:prstGeom>
          <a:solidFill>
            <a:srgbClr val="BBE0E3"/>
          </a:solidFill>
          <a:ln w="9525" cap="flat" cmpd="sng" algn="ctr">
            <a:solidFill>
              <a:schemeClr val="tx2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6" name="Straight Connector 45"/>
          <p:cNvCxnSpPr/>
          <p:nvPr/>
        </p:nvCxnSpPr>
        <p:spPr bwMode="auto">
          <a:xfrm>
            <a:off x="2058013" y="843335"/>
            <a:ext cx="0" cy="4699668"/>
          </a:xfrm>
          <a:prstGeom prst="line">
            <a:avLst/>
          </a:prstGeom>
          <a:solidFill>
            <a:srgbClr val="BBE0E3"/>
          </a:solidFill>
          <a:ln w="9525" cap="flat" cmpd="sng" algn="ctr">
            <a:solidFill>
              <a:schemeClr val="tx2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" name="Straight Arrow Connector 3"/>
          <p:cNvCxnSpPr>
            <a:endCxn id="9" idx="1"/>
          </p:cNvCxnSpPr>
          <p:nvPr/>
        </p:nvCxnSpPr>
        <p:spPr bwMode="auto">
          <a:xfrm>
            <a:off x="3488753" y="5861164"/>
            <a:ext cx="3961782" cy="0"/>
          </a:xfrm>
          <a:prstGeom prst="straightConnector1">
            <a:avLst/>
          </a:prstGeom>
          <a:ln>
            <a:solidFill>
              <a:srgbClr val="5E7787"/>
            </a:solidFill>
            <a:prstDash val="sysDash"/>
            <a:headEnd type="none" w="med" len="med"/>
            <a:tailEnd type="arrow"/>
          </a:ln>
          <a:ex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 bwMode="auto">
          <a:xfrm flipV="1">
            <a:off x="1593596" y="1820696"/>
            <a:ext cx="0" cy="3023573"/>
          </a:xfrm>
          <a:prstGeom prst="straightConnector1">
            <a:avLst/>
          </a:prstGeom>
          <a:ln>
            <a:solidFill>
              <a:srgbClr val="5E7787"/>
            </a:solidFill>
            <a:prstDash val="sysDash"/>
            <a:headEnd type="none" w="med" len="med"/>
            <a:tailEnd type="arrow"/>
          </a:ln>
          <a:ex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42" name="Picture 4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2379" y="921123"/>
            <a:ext cx="2531023" cy="55483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71127252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52739" y="244475"/>
            <a:ext cx="5885631" cy="685800"/>
          </a:xfrm>
        </p:spPr>
        <p:txBody>
          <a:bodyPr/>
          <a:lstStyle/>
          <a:p>
            <a:r>
              <a:rPr lang="en-US" dirty="0" smtClean="0"/>
              <a:t>MEAPs or MADP</a:t>
            </a:r>
            <a:endParaRPr lang="en-US" dirty="0"/>
          </a:p>
        </p:txBody>
      </p:sp>
      <p:sp>
        <p:nvSpPr>
          <p:cNvPr id="26" name="Oval 25"/>
          <p:cNvSpPr/>
          <p:nvPr/>
        </p:nvSpPr>
        <p:spPr>
          <a:xfrm>
            <a:off x="141069" y="1953275"/>
            <a:ext cx="3515136" cy="3268542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grpSp>
        <p:nvGrpSpPr>
          <p:cNvPr id="45" name="Group 44"/>
          <p:cNvGrpSpPr/>
          <p:nvPr/>
        </p:nvGrpSpPr>
        <p:grpSpPr>
          <a:xfrm>
            <a:off x="292305" y="2410590"/>
            <a:ext cx="3163959" cy="3725246"/>
            <a:chOff x="-462313" y="1516537"/>
            <a:chExt cx="3750060" cy="4256482"/>
          </a:xfrm>
        </p:grpSpPr>
        <p:grpSp>
          <p:nvGrpSpPr>
            <p:cNvPr id="46" name="Group 45"/>
            <p:cNvGrpSpPr/>
            <p:nvPr/>
          </p:nvGrpSpPr>
          <p:grpSpPr>
            <a:xfrm>
              <a:off x="177477" y="1516537"/>
              <a:ext cx="3110270" cy="2267712"/>
              <a:chOff x="210353" y="1044636"/>
              <a:chExt cx="3686425" cy="2687788"/>
            </a:xfrm>
          </p:grpSpPr>
          <p:pic>
            <p:nvPicPr>
              <p:cNvPr id="52" name="Picture 51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0353" y="1976977"/>
                <a:ext cx="1504286" cy="1005837"/>
              </a:xfrm>
              <a:prstGeom prst="rect">
                <a:avLst/>
              </a:prstGeom>
            </p:spPr>
          </p:pic>
          <p:pic>
            <p:nvPicPr>
              <p:cNvPr id="53" name="Picture 52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61562" y="2370181"/>
                <a:ext cx="2035216" cy="515589"/>
              </a:xfrm>
              <a:prstGeom prst="rect">
                <a:avLst/>
              </a:prstGeom>
            </p:spPr>
          </p:pic>
          <p:pic>
            <p:nvPicPr>
              <p:cNvPr id="54" name="Picture 53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16895" y="2995961"/>
                <a:ext cx="1841159" cy="736463"/>
              </a:xfrm>
              <a:prstGeom prst="rect">
                <a:avLst/>
              </a:prstGeom>
            </p:spPr>
          </p:pic>
          <p:pic>
            <p:nvPicPr>
              <p:cNvPr id="55" name="Picture 54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0342" y="1044636"/>
                <a:ext cx="1391127" cy="729219"/>
              </a:xfrm>
              <a:prstGeom prst="rect">
                <a:avLst/>
              </a:prstGeom>
            </p:spPr>
          </p:pic>
          <p:pic>
            <p:nvPicPr>
              <p:cNvPr id="56" name="Picture 55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09548" y="1363615"/>
                <a:ext cx="1447491" cy="691943"/>
              </a:xfrm>
              <a:prstGeom prst="rect">
                <a:avLst/>
              </a:prstGeom>
            </p:spPr>
          </p:pic>
        </p:grpSp>
        <p:sp>
          <p:nvSpPr>
            <p:cNvPr id="47" name="TextBox 46"/>
            <p:cNvSpPr txBox="1"/>
            <p:nvPr/>
          </p:nvSpPr>
          <p:spPr>
            <a:xfrm>
              <a:off x="-462313" y="4120185"/>
              <a:ext cx="2601064" cy="16528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 baseline="0" dirty="0" smtClean="0">
                  <a:latin typeface="Overpass Regular"/>
                  <a:cs typeface="Overpass Regular"/>
                </a:rPr>
                <a:t>MADP</a:t>
              </a:r>
            </a:p>
            <a:p>
              <a:pPr algn="r"/>
              <a:endParaRPr lang="en-US" sz="3200" baseline="0" dirty="0" smtClean="0">
                <a:latin typeface="Overpass Regular"/>
                <a:cs typeface="Overpass Regular"/>
              </a:endParaRPr>
            </a:p>
            <a:p>
              <a:pPr algn="r"/>
              <a:endParaRPr lang="en-US" sz="3200" baseline="0" dirty="0">
                <a:latin typeface="Overpass Regular"/>
                <a:cs typeface="Overpass Regular"/>
              </a:endParaRP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440556" y="1109700"/>
            <a:ext cx="85883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baseline="0" dirty="0" smtClean="0">
                <a:latin typeface="Overpass Regular"/>
                <a:cs typeface="Overpass Regular"/>
              </a:rPr>
              <a:t>Mobile Enterprise Application or Development Platforms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905251" y="1880887"/>
            <a:ext cx="512362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30000"/>
              </a:lnSpc>
              <a:buFont typeface="Arial"/>
              <a:buChar char="•"/>
            </a:pPr>
            <a:r>
              <a:rPr lang="en-US" sz="2000" baseline="0" dirty="0" smtClean="0">
                <a:latin typeface="Overpass Regular"/>
                <a:cs typeface="Overpass Regular"/>
              </a:rPr>
              <a:t>Integrated development tool</a:t>
            </a:r>
          </a:p>
          <a:p>
            <a:pPr marL="457200" indent="-457200">
              <a:lnSpc>
                <a:spcPct val="130000"/>
              </a:lnSpc>
              <a:buFont typeface="Arial"/>
              <a:buChar char="•"/>
            </a:pPr>
            <a:r>
              <a:rPr lang="en-US" sz="2000" baseline="0" dirty="0" smtClean="0">
                <a:latin typeface="Overpass Regular"/>
                <a:cs typeface="Overpass Regular"/>
              </a:rPr>
              <a:t>Connectors to legacy applications</a:t>
            </a:r>
          </a:p>
          <a:p>
            <a:pPr marL="457200" indent="-457200">
              <a:lnSpc>
                <a:spcPct val="130000"/>
              </a:lnSpc>
              <a:buFont typeface="Arial"/>
              <a:buChar char="•"/>
            </a:pPr>
            <a:r>
              <a:rPr lang="en-US" sz="2000" baseline="0" dirty="0" smtClean="0">
                <a:latin typeface="Overpass Regular"/>
                <a:cs typeface="Overpass Regular"/>
              </a:rPr>
              <a:t>Platform lock-in</a:t>
            </a:r>
          </a:p>
          <a:p>
            <a:pPr marL="457200" indent="-457200">
              <a:lnSpc>
                <a:spcPct val="130000"/>
              </a:lnSpc>
              <a:buFont typeface="Arial"/>
              <a:buChar char="•"/>
            </a:pPr>
            <a:r>
              <a:rPr lang="en-US" sz="2000" baseline="0" dirty="0" smtClean="0">
                <a:latin typeface="Overpass Regular"/>
                <a:cs typeface="Overpass Regular"/>
              </a:rPr>
              <a:t>Proprietary run-time server</a:t>
            </a:r>
          </a:p>
          <a:p>
            <a:pPr marL="457200" indent="-457200">
              <a:lnSpc>
                <a:spcPct val="130000"/>
              </a:lnSpc>
              <a:buFont typeface="Arial"/>
              <a:buChar char="•"/>
            </a:pPr>
            <a:r>
              <a:rPr lang="en-US" sz="2000" baseline="0" dirty="0" smtClean="0">
                <a:latin typeface="Overpass Regular"/>
                <a:cs typeface="Overpass Regular"/>
              </a:rPr>
              <a:t>Mostly on-premise deployment very few deployments on the cloud</a:t>
            </a:r>
          </a:p>
          <a:p>
            <a:pPr marL="457200" indent="-457200">
              <a:lnSpc>
                <a:spcPct val="130000"/>
              </a:lnSpc>
              <a:buFont typeface="Arial"/>
              <a:buChar char="•"/>
            </a:pPr>
            <a:r>
              <a:rPr lang="en-US" sz="2000" baseline="0" dirty="0" smtClean="0">
                <a:latin typeface="Overpass Regular"/>
                <a:cs typeface="Overpass Regular"/>
              </a:rPr>
              <a:t>Centralized administration</a:t>
            </a:r>
          </a:p>
          <a:p>
            <a:pPr marL="457200" indent="-457200">
              <a:lnSpc>
                <a:spcPct val="130000"/>
              </a:lnSpc>
              <a:buFont typeface="Arial"/>
              <a:buChar char="•"/>
            </a:pPr>
            <a:r>
              <a:rPr lang="en-US" sz="2000" baseline="0" dirty="0" smtClean="0">
                <a:latin typeface="Overpass Regular"/>
                <a:cs typeface="Overpass Regular"/>
              </a:rPr>
              <a:t>Expensive investment (</a:t>
            </a:r>
            <a:r>
              <a:rPr lang="en-US" sz="2000" baseline="0" dirty="0" err="1" smtClean="0">
                <a:latin typeface="Overpass Regular"/>
                <a:cs typeface="Overpass Regular"/>
              </a:rPr>
              <a:t>hw</a:t>
            </a:r>
            <a:r>
              <a:rPr lang="en-US" sz="2000" baseline="0" dirty="0" smtClean="0">
                <a:latin typeface="Overpass Regular"/>
                <a:cs typeface="Overpass Regular"/>
              </a:rPr>
              <a:t> &amp; </a:t>
            </a:r>
            <a:r>
              <a:rPr lang="en-US" sz="2000" baseline="0" dirty="0" err="1" smtClean="0">
                <a:latin typeface="Overpass Regular"/>
                <a:cs typeface="Overpass Regular"/>
              </a:rPr>
              <a:t>sw</a:t>
            </a:r>
            <a:r>
              <a:rPr lang="en-US" sz="2000" baseline="0" dirty="0" smtClean="0">
                <a:latin typeface="Overpass Regular"/>
                <a:cs typeface="Overpass Regular"/>
              </a:rPr>
              <a:t>)</a:t>
            </a:r>
          </a:p>
          <a:p>
            <a:pPr marL="457200" indent="-457200">
              <a:lnSpc>
                <a:spcPct val="130000"/>
              </a:lnSpc>
              <a:buFont typeface="Arial"/>
              <a:buChar char="•"/>
            </a:pPr>
            <a:r>
              <a:rPr lang="en-US" sz="2000" baseline="0" dirty="0" smtClean="0">
                <a:latin typeface="Overpass Regular"/>
                <a:cs typeface="Overpass Regular"/>
              </a:rPr>
              <a:t>High cost of customizations</a:t>
            </a:r>
          </a:p>
          <a:p>
            <a:pPr marL="457200" indent="-457200">
              <a:lnSpc>
                <a:spcPct val="130000"/>
              </a:lnSpc>
              <a:buFont typeface="Arial"/>
              <a:buChar char="•"/>
            </a:pPr>
            <a:r>
              <a:rPr lang="en-US" sz="2000" baseline="0" dirty="0" smtClean="0">
                <a:latin typeface="Overpass Regular"/>
                <a:cs typeface="Overpass Regular"/>
              </a:rPr>
              <a:t>Consulting services required</a:t>
            </a:r>
          </a:p>
          <a:p>
            <a:pPr marL="457200" indent="-457200">
              <a:buFont typeface="Arial"/>
              <a:buChar char="•"/>
            </a:pPr>
            <a:endParaRPr lang="en-US" sz="2400" baseline="0" dirty="0" smtClean="0">
              <a:latin typeface="+mn-lt"/>
            </a:endParaRPr>
          </a:p>
          <a:p>
            <a:endParaRPr lang="en-US" baseline="0" dirty="0"/>
          </a:p>
          <a:p>
            <a:endParaRPr lang="en-US" baseline="0" dirty="0" smtClean="0"/>
          </a:p>
        </p:txBody>
      </p:sp>
      <p:sp>
        <p:nvSpPr>
          <p:cNvPr id="15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786813" y="6533853"/>
            <a:ext cx="266700" cy="246459"/>
          </a:xfrm>
        </p:spPr>
        <p:txBody>
          <a:bodyPr/>
          <a:lstStyle/>
          <a:p>
            <a:pPr>
              <a:defRPr/>
            </a:pPr>
            <a:fld id="{2F65D6A5-6AE1-FA40-832B-6F193BE31001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8299" y="3942905"/>
            <a:ext cx="1205760" cy="45237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453312" y="6666799"/>
            <a:ext cx="18466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baseline="0" dirty="0" smtClean="0"/>
          </a:p>
        </p:txBody>
      </p:sp>
    </p:spTree>
    <p:extLst>
      <p:ext uri="{BB962C8B-B14F-4D97-AF65-F5344CB8AC3E}">
        <p14:creationId xmlns:p14="http://schemas.microsoft.com/office/powerpoint/2010/main" val="47191973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9569" y="228600"/>
            <a:ext cx="5885631" cy="685800"/>
          </a:xfrm>
        </p:spPr>
        <p:txBody>
          <a:bodyPr/>
          <a:lstStyle/>
          <a:p>
            <a:pPr algn="ctr"/>
            <a:r>
              <a:rPr lang="en-US" dirty="0" err="1"/>
              <a:t>M</a:t>
            </a:r>
            <a:r>
              <a:rPr lang="en-US" dirty="0" err="1" smtClean="0"/>
              <a:t>BaaS</a:t>
            </a:r>
            <a:endParaRPr lang="en-US" dirty="0"/>
          </a:p>
        </p:txBody>
      </p:sp>
      <p:sp>
        <p:nvSpPr>
          <p:cNvPr id="26" name="Oval 25"/>
          <p:cNvSpPr/>
          <p:nvPr/>
        </p:nvSpPr>
        <p:spPr>
          <a:xfrm>
            <a:off x="141069" y="1953275"/>
            <a:ext cx="3515136" cy="3268542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47" name="TextBox 46"/>
          <p:cNvSpPr txBox="1"/>
          <p:nvPr/>
        </p:nvSpPr>
        <p:spPr>
          <a:xfrm>
            <a:off x="336099" y="4572495"/>
            <a:ext cx="2194541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aseline="0" dirty="0" err="1">
                <a:latin typeface="+mn-lt"/>
                <a:cs typeface="Arial" panose="020B0604020202020204" pitchFamily="34" charset="0"/>
              </a:rPr>
              <a:t>M</a:t>
            </a:r>
            <a:r>
              <a:rPr lang="en-US" sz="2400" baseline="0" dirty="0" err="1" smtClean="0">
                <a:latin typeface="+mn-lt"/>
                <a:cs typeface="Arial" panose="020B0604020202020204" pitchFamily="34" charset="0"/>
              </a:rPr>
              <a:t>BaaS</a:t>
            </a:r>
            <a:endParaRPr lang="en-US" sz="2400" baseline="0" dirty="0" smtClean="0">
              <a:latin typeface="+mn-lt"/>
              <a:cs typeface="Arial" panose="020B0604020202020204" pitchFamily="34" charset="0"/>
            </a:endParaRPr>
          </a:p>
          <a:p>
            <a:pPr algn="r"/>
            <a:endParaRPr lang="en-US" sz="2400" baseline="0" dirty="0" smtClean="0">
              <a:latin typeface="+mn-lt"/>
              <a:cs typeface="Arial" panose="020B0604020202020204" pitchFamily="34" charset="0"/>
            </a:endParaRPr>
          </a:p>
          <a:p>
            <a:pPr algn="r"/>
            <a:endParaRPr lang="en-US" sz="2400" baseline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40556" y="1051304"/>
            <a:ext cx="85883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baseline="0" dirty="0" smtClean="0">
                <a:latin typeface="Overpass Regular"/>
                <a:cs typeface="Overpass Regular"/>
              </a:rPr>
              <a:t>Mobile Backend as a Service vendors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905250" y="1551191"/>
            <a:ext cx="5123620" cy="5663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30000"/>
              </a:lnSpc>
              <a:buFont typeface="Arial"/>
              <a:buChar char="•"/>
            </a:pPr>
            <a:r>
              <a:rPr lang="en-US" sz="2000" baseline="0" dirty="0" smtClean="0">
                <a:latin typeface="Overpass Regular"/>
                <a:cs typeface="Overpass Regular"/>
              </a:rPr>
              <a:t>All started with consumer apps and developers focus</a:t>
            </a:r>
          </a:p>
          <a:p>
            <a:pPr marL="457200" indent="-457200">
              <a:lnSpc>
                <a:spcPct val="130000"/>
              </a:lnSpc>
              <a:buFont typeface="Arial"/>
              <a:buChar char="•"/>
            </a:pPr>
            <a:r>
              <a:rPr lang="en-US" sz="2000" baseline="0" dirty="0" smtClean="0">
                <a:latin typeface="Overpass Regular"/>
                <a:cs typeface="Overpass Regular"/>
              </a:rPr>
              <a:t>Successful </a:t>
            </a:r>
            <a:r>
              <a:rPr lang="en-US" sz="2000" baseline="0" dirty="0" err="1">
                <a:latin typeface="Overpass Regular"/>
                <a:cs typeface="Overpass Regular"/>
              </a:rPr>
              <a:t>M</a:t>
            </a:r>
            <a:r>
              <a:rPr lang="en-US" sz="2000" baseline="0" dirty="0" err="1" smtClean="0">
                <a:latin typeface="Overpass Regular"/>
                <a:cs typeface="Overpass Regular"/>
              </a:rPr>
              <a:t>BaaS</a:t>
            </a:r>
            <a:r>
              <a:rPr lang="en-US" sz="2000" baseline="0" dirty="0" smtClean="0">
                <a:latin typeface="Overpass Regular"/>
                <a:cs typeface="Overpass Regular"/>
              </a:rPr>
              <a:t> vendors have been acquired and terminated service or re-focus strategy:  </a:t>
            </a:r>
            <a:r>
              <a:rPr lang="en-US" sz="2000" baseline="0" dirty="0" err="1" smtClean="0">
                <a:latin typeface="Overpass Regular"/>
                <a:cs typeface="Overpass Regular"/>
              </a:rPr>
              <a:t>Stackmob</a:t>
            </a:r>
            <a:r>
              <a:rPr lang="en-US" sz="2000" baseline="0" dirty="0" smtClean="0">
                <a:latin typeface="Overpass Regular"/>
                <a:cs typeface="Overpass Regular"/>
              </a:rPr>
              <a:t> and Parse</a:t>
            </a:r>
          </a:p>
          <a:p>
            <a:pPr marL="457200" indent="-457200">
              <a:lnSpc>
                <a:spcPct val="130000"/>
              </a:lnSpc>
              <a:buFont typeface="Arial"/>
              <a:buChar char="•"/>
            </a:pPr>
            <a:r>
              <a:rPr lang="en-US" sz="2000" baseline="0" dirty="0" smtClean="0">
                <a:latin typeface="Overpass Regular"/>
                <a:cs typeface="Overpass Regular"/>
              </a:rPr>
              <a:t>All Cloud based, none cloud agnostic</a:t>
            </a:r>
          </a:p>
          <a:p>
            <a:pPr marL="457200" indent="-457200">
              <a:lnSpc>
                <a:spcPct val="130000"/>
              </a:lnSpc>
              <a:buFont typeface="Arial"/>
              <a:buChar char="•"/>
            </a:pPr>
            <a:r>
              <a:rPr lang="en-US" sz="2000" baseline="0" dirty="0">
                <a:latin typeface="Overpass Regular"/>
                <a:cs typeface="Overpass Regular"/>
              </a:rPr>
              <a:t>Proprietary run-time </a:t>
            </a:r>
            <a:r>
              <a:rPr lang="en-US" sz="2000" baseline="0" dirty="0" smtClean="0">
                <a:latin typeface="Overpass Regular"/>
                <a:cs typeface="Overpass Regular"/>
              </a:rPr>
              <a:t>server</a:t>
            </a:r>
          </a:p>
          <a:p>
            <a:pPr marL="457200" indent="-457200">
              <a:lnSpc>
                <a:spcPct val="130000"/>
              </a:lnSpc>
              <a:buFont typeface="Arial"/>
              <a:buChar char="•"/>
            </a:pPr>
            <a:r>
              <a:rPr lang="en-US" sz="2000" baseline="0" dirty="0" smtClean="0">
                <a:latin typeface="Overpass Regular"/>
                <a:cs typeface="Overpass Regular"/>
              </a:rPr>
              <a:t>Only </a:t>
            </a:r>
            <a:r>
              <a:rPr lang="en-US" sz="2000" baseline="0" dirty="0" err="1" smtClean="0">
                <a:latin typeface="Overpass Regular"/>
                <a:cs typeface="Overpass Regular"/>
              </a:rPr>
              <a:t>StrongLoop</a:t>
            </a:r>
            <a:r>
              <a:rPr lang="en-US" sz="2000" baseline="0" dirty="0" smtClean="0">
                <a:latin typeface="Overpass Regular"/>
                <a:cs typeface="Overpass Regular"/>
              </a:rPr>
              <a:t> is built with </a:t>
            </a:r>
            <a:r>
              <a:rPr lang="en-US" sz="2000" baseline="0" dirty="0" err="1" smtClean="0">
                <a:latin typeface="Overpass Regular"/>
                <a:cs typeface="Overpass Regular"/>
              </a:rPr>
              <a:t>node.js</a:t>
            </a:r>
            <a:endParaRPr lang="en-US" sz="2000" baseline="0" dirty="0" smtClean="0">
              <a:latin typeface="Overpass Regular"/>
              <a:cs typeface="Overpass Regular"/>
            </a:endParaRPr>
          </a:p>
          <a:p>
            <a:pPr marL="457200" indent="-457200">
              <a:lnSpc>
                <a:spcPct val="130000"/>
              </a:lnSpc>
              <a:buFont typeface="Arial"/>
              <a:buChar char="•"/>
            </a:pPr>
            <a:r>
              <a:rPr lang="en-US" sz="2000" baseline="0" dirty="0" smtClean="0">
                <a:latin typeface="Overpass Regular"/>
                <a:cs typeface="Overpass Regular"/>
              </a:rPr>
              <a:t>Lack of enterprise IT features for monitoring, life cycle management and Ops support </a:t>
            </a:r>
          </a:p>
          <a:p>
            <a:pPr marL="457200" indent="-457200">
              <a:buFont typeface="Arial"/>
              <a:buChar char="•"/>
            </a:pPr>
            <a:endParaRPr lang="en-US" sz="2400" baseline="0" dirty="0" smtClean="0">
              <a:latin typeface="+mn-lt"/>
            </a:endParaRPr>
          </a:p>
          <a:p>
            <a:endParaRPr lang="en-US" baseline="0" dirty="0"/>
          </a:p>
          <a:p>
            <a:endParaRPr lang="en-US" baseline="0" dirty="0" smtClean="0"/>
          </a:p>
        </p:txBody>
      </p:sp>
      <p:sp>
        <p:nvSpPr>
          <p:cNvPr id="15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786813" y="6533853"/>
            <a:ext cx="266700" cy="246459"/>
          </a:xfrm>
        </p:spPr>
        <p:txBody>
          <a:bodyPr/>
          <a:lstStyle/>
          <a:p>
            <a:pPr>
              <a:defRPr/>
            </a:pPr>
            <a:fld id="{2F65D6A5-6AE1-FA40-832B-6F193BE31001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513" y="2364510"/>
            <a:ext cx="1338723" cy="38348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9163" y="2881637"/>
            <a:ext cx="1585718" cy="29600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3331" y="4034533"/>
            <a:ext cx="1674618" cy="33070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50139" y="3590974"/>
            <a:ext cx="1806066" cy="33052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9985" y="3214056"/>
            <a:ext cx="1903251" cy="37691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4513" y="3697350"/>
            <a:ext cx="677012" cy="44829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0555" y="4283431"/>
            <a:ext cx="1642681" cy="360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28862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76200"/>
            <a:ext cx="8839199" cy="685800"/>
          </a:xfrm>
        </p:spPr>
        <p:txBody>
          <a:bodyPr/>
          <a:lstStyle/>
          <a:p>
            <a:pPr algn="ctr"/>
            <a:r>
              <a:rPr lang="en-US" dirty="0" smtClean="0"/>
              <a:t>Enterprise Mobile Application Platforms</a:t>
            </a:r>
            <a:endParaRPr lang="en-US" dirty="0"/>
          </a:p>
        </p:txBody>
      </p:sp>
      <p:sp>
        <p:nvSpPr>
          <p:cNvPr id="26" name="Oval 25"/>
          <p:cNvSpPr/>
          <p:nvPr/>
        </p:nvSpPr>
        <p:spPr>
          <a:xfrm>
            <a:off x="141069" y="1953275"/>
            <a:ext cx="3515136" cy="3268542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>
            <a:off x="440556" y="1352490"/>
            <a:ext cx="85883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aseline="0" dirty="0" smtClean="0">
                <a:latin typeface="Overpass Regular"/>
                <a:cs typeface="Overpass Regular"/>
              </a:rPr>
              <a:t>Focus on enterprise grade product and enterprise customers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905251" y="1880887"/>
            <a:ext cx="5123620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30000"/>
              </a:lnSpc>
              <a:buFont typeface="Arial"/>
              <a:buChar char="•"/>
            </a:pPr>
            <a:r>
              <a:rPr lang="en-US" sz="2000" baseline="0" dirty="0" smtClean="0">
                <a:latin typeface="Overpass Regular"/>
                <a:cs typeface="Overpass Regular"/>
              </a:rPr>
              <a:t>Multiple cloud deployment options</a:t>
            </a:r>
          </a:p>
          <a:p>
            <a:pPr marL="457200" indent="-457200">
              <a:lnSpc>
                <a:spcPct val="130000"/>
              </a:lnSpc>
              <a:buFont typeface="Arial"/>
              <a:buChar char="•"/>
            </a:pPr>
            <a:r>
              <a:rPr lang="en-US" sz="2000" baseline="0" dirty="0" smtClean="0">
                <a:latin typeface="Overpass Regular"/>
                <a:cs typeface="Overpass Regular"/>
              </a:rPr>
              <a:t>Have stepped up Marketing</a:t>
            </a:r>
          </a:p>
          <a:p>
            <a:pPr marL="457200" indent="-457200">
              <a:lnSpc>
                <a:spcPct val="130000"/>
              </a:lnSpc>
              <a:buFont typeface="Arial"/>
              <a:buChar char="•"/>
            </a:pPr>
            <a:r>
              <a:rPr lang="en-US" sz="2000" baseline="0" dirty="0" smtClean="0">
                <a:latin typeface="Overpass Regular"/>
                <a:cs typeface="Overpass Regular"/>
              </a:rPr>
              <a:t>Competitive technology advantage on RFPs</a:t>
            </a:r>
          </a:p>
          <a:p>
            <a:pPr marL="457200" indent="-457200">
              <a:lnSpc>
                <a:spcPct val="130000"/>
              </a:lnSpc>
              <a:buFont typeface="Arial"/>
              <a:buChar char="•"/>
            </a:pPr>
            <a:r>
              <a:rPr lang="en-US" sz="2000" baseline="0" dirty="0" smtClean="0">
                <a:latin typeface="Overpass Regular"/>
                <a:cs typeface="Overpass Regular"/>
              </a:rPr>
              <a:t>Only regional presence (except </a:t>
            </a:r>
            <a:r>
              <a:rPr lang="en-US" sz="2000" baseline="0" dirty="0" err="1" smtClean="0">
                <a:latin typeface="Overpass Regular"/>
                <a:cs typeface="Overpass Regular"/>
              </a:rPr>
              <a:t>Salesforce</a:t>
            </a:r>
            <a:r>
              <a:rPr lang="en-US" sz="2000" baseline="0" dirty="0" smtClean="0">
                <a:latin typeface="Overpass Regular"/>
                <a:cs typeface="Overpass Regular"/>
              </a:rPr>
              <a:t>)</a:t>
            </a:r>
          </a:p>
          <a:p>
            <a:pPr marL="457200" indent="-457200">
              <a:lnSpc>
                <a:spcPct val="130000"/>
              </a:lnSpc>
              <a:buFont typeface="Arial"/>
              <a:buChar char="•"/>
            </a:pPr>
            <a:r>
              <a:rPr lang="en-US" sz="2000" baseline="0" dirty="0" smtClean="0">
                <a:latin typeface="Overpass Regular"/>
                <a:cs typeface="Overpass Regular"/>
              </a:rPr>
              <a:t>Focus on technology, platform management and scalability</a:t>
            </a:r>
          </a:p>
          <a:p>
            <a:pPr marL="457200" indent="-457200">
              <a:lnSpc>
                <a:spcPct val="130000"/>
              </a:lnSpc>
              <a:buFont typeface="Arial"/>
              <a:buChar char="•"/>
            </a:pPr>
            <a:r>
              <a:rPr lang="en-US" sz="2000" baseline="0" dirty="0" smtClean="0">
                <a:latin typeface="Overpass Regular"/>
                <a:cs typeface="Overpass Regular"/>
              </a:rPr>
              <a:t>Lacking support and professional services capabilities </a:t>
            </a:r>
          </a:p>
          <a:p>
            <a:pPr marL="457200" indent="-457200">
              <a:lnSpc>
                <a:spcPct val="130000"/>
              </a:lnSpc>
              <a:buFont typeface="Arial"/>
              <a:buChar char="•"/>
            </a:pPr>
            <a:endParaRPr lang="en-US" sz="2000" baseline="0" dirty="0" smtClean="0">
              <a:latin typeface="+mn-lt"/>
            </a:endParaRPr>
          </a:p>
          <a:p>
            <a:pPr marL="457200" indent="-457200">
              <a:lnSpc>
                <a:spcPct val="130000"/>
              </a:lnSpc>
              <a:buFont typeface="Arial"/>
              <a:buChar char="•"/>
            </a:pPr>
            <a:endParaRPr lang="en-US" sz="2000" baseline="0" dirty="0" smtClean="0">
              <a:latin typeface="+mn-lt"/>
            </a:endParaRPr>
          </a:p>
          <a:p>
            <a:pPr marL="457200" indent="-457200">
              <a:lnSpc>
                <a:spcPct val="130000"/>
              </a:lnSpc>
              <a:buFont typeface="Arial"/>
              <a:buChar char="•"/>
            </a:pPr>
            <a:endParaRPr lang="en-US" sz="2000" baseline="0" dirty="0" smtClean="0">
              <a:latin typeface="+mn-lt"/>
            </a:endParaRPr>
          </a:p>
          <a:p>
            <a:pPr marL="457200" indent="-457200">
              <a:buFont typeface="Arial"/>
              <a:buChar char="•"/>
            </a:pPr>
            <a:endParaRPr lang="en-US" sz="2400" baseline="0" dirty="0" smtClean="0">
              <a:latin typeface="+mn-lt"/>
            </a:endParaRPr>
          </a:p>
          <a:p>
            <a:endParaRPr lang="en-US" baseline="0" dirty="0"/>
          </a:p>
          <a:p>
            <a:endParaRPr lang="en-US" baseline="0" dirty="0" smtClean="0"/>
          </a:p>
        </p:txBody>
      </p:sp>
      <p:sp>
        <p:nvSpPr>
          <p:cNvPr id="15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786813" y="6533853"/>
            <a:ext cx="266700" cy="246459"/>
          </a:xfrm>
        </p:spPr>
        <p:txBody>
          <a:bodyPr/>
          <a:lstStyle/>
          <a:p>
            <a:pPr>
              <a:defRPr/>
            </a:pPr>
            <a:fld id="{2F65D6A5-6AE1-FA40-832B-6F193BE31001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718" y="3374557"/>
            <a:ext cx="2252021" cy="37058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105" y="3831967"/>
            <a:ext cx="1675271" cy="42955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2456" y="4354162"/>
            <a:ext cx="1632920" cy="60478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373" y="2395910"/>
            <a:ext cx="2603500" cy="67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39028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Shape 207"/>
          <p:cNvGrpSpPr/>
          <p:nvPr/>
        </p:nvGrpSpPr>
        <p:grpSpPr>
          <a:xfrm>
            <a:off x="323887" y="1905000"/>
            <a:ext cx="8484119" cy="959061"/>
            <a:chOff x="4941" y="1801776"/>
            <a:chExt cx="8484119" cy="959061"/>
          </a:xfrm>
        </p:grpSpPr>
        <p:sp>
          <p:nvSpPr>
            <p:cNvPr id="5" name="Shape 208"/>
            <p:cNvSpPr/>
            <p:nvPr/>
          </p:nvSpPr>
          <p:spPr>
            <a:xfrm>
              <a:off x="4941" y="1807241"/>
              <a:ext cx="3239153" cy="940633"/>
            </a:xfrm>
            <a:prstGeom prst="chevron">
              <a:avLst>
                <a:gd name="adj" fmla="val 50000"/>
              </a:avLst>
            </a:prstGeom>
            <a:solidFill>
              <a:srgbClr val="8FCD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>
                <a:latin typeface="Overpass Regular"/>
                <a:cs typeface="Overpass Regular"/>
              </a:endParaRPr>
            </a:p>
          </p:txBody>
        </p:sp>
        <p:sp>
          <p:nvSpPr>
            <p:cNvPr id="6" name="Shape 209"/>
            <p:cNvSpPr txBox="1"/>
            <p:nvPr/>
          </p:nvSpPr>
          <p:spPr>
            <a:xfrm>
              <a:off x="475258" y="1807241"/>
              <a:ext cx="2298520" cy="940633"/>
            </a:xfrm>
            <a:prstGeom prst="rect">
              <a:avLst/>
            </a:prstGeom>
            <a:noFill/>
            <a:ln>
              <a:noFill/>
            </a:ln>
          </p:spPr>
          <p:txBody>
            <a:bodyPr lIns="72000" tIns="24000" rIns="24000" bIns="240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SzPct val="25000"/>
                <a:buNone/>
              </a:pPr>
              <a:r>
                <a:rPr lang="en-US" sz="1800" b="0" i="0" u="none" strike="noStrike" cap="none" baseline="0" dirty="0">
                  <a:solidFill>
                    <a:srgbClr val="000000"/>
                  </a:solidFill>
                  <a:latin typeface="Overpass Regular"/>
                  <a:ea typeface="Arial"/>
                  <a:cs typeface="Overpass Regular"/>
                  <a:sym typeface="Arial"/>
                </a:rPr>
                <a:t>2010-13</a:t>
              </a:r>
            </a:p>
            <a:p>
              <a:pPr marL="0" marR="0" lvl="0" indent="0" algn="ctr" rtl="0">
                <a:lnSpc>
                  <a:spcPct val="90000"/>
                </a:lnSpc>
                <a:spcBef>
                  <a:spcPts val="630"/>
                </a:spcBef>
                <a:spcAft>
                  <a:spcPts val="630"/>
                </a:spcAft>
                <a:buSzPct val="25000"/>
                <a:buNone/>
              </a:pPr>
              <a:r>
                <a:rPr lang="en-US" sz="1600" b="0" i="0" u="none" strike="noStrike" cap="none" baseline="0" dirty="0">
                  <a:solidFill>
                    <a:srgbClr val="000000"/>
                  </a:solidFill>
                  <a:latin typeface="Overpass Regular"/>
                  <a:ea typeface="Arial"/>
                  <a:cs typeface="Overpass Regular"/>
                  <a:sym typeface="Arial"/>
                </a:rPr>
                <a:t>CONSUMERIZATION</a:t>
              </a:r>
            </a:p>
          </p:txBody>
        </p:sp>
        <p:sp>
          <p:nvSpPr>
            <p:cNvPr id="7" name="Shape 210"/>
            <p:cNvSpPr/>
            <p:nvPr/>
          </p:nvSpPr>
          <p:spPr>
            <a:xfrm>
              <a:off x="2872067" y="1820149"/>
              <a:ext cx="2590844" cy="929718"/>
            </a:xfrm>
            <a:prstGeom prst="chevron">
              <a:avLst>
                <a:gd name="adj" fmla="val 50000"/>
              </a:avLst>
            </a:prstGeom>
            <a:solidFill>
              <a:srgbClr val="00415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>
                <a:latin typeface="Overpass Regular"/>
                <a:cs typeface="Overpass Regular"/>
              </a:endParaRPr>
            </a:p>
          </p:txBody>
        </p:sp>
        <p:sp>
          <p:nvSpPr>
            <p:cNvPr id="8" name="Shape 211"/>
            <p:cNvSpPr txBox="1"/>
            <p:nvPr/>
          </p:nvSpPr>
          <p:spPr>
            <a:xfrm>
              <a:off x="3336926" y="1820149"/>
              <a:ext cx="1661126" cy="929718"/>
            </a:xfrm>
            <a:prstGeom prst="rect">
              <a:avLst/>
            </a:prstGeom>
            <a:noFill/>
            <a:ln>
              <a:noFill/>
            </a:ln>
          </p:spPr>
          <p:txBody>
            <a:bodyPr lIns="72000" tIns="24000" rIns="24000" bIns="240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SzPct val="25000"/>
                <a:buNone/>
              </a:pPr>
              <a:r>
                <a:rPr lang="en-US" sz="1800" b="0" i="0" u="none" strike="noStrike" cap="none" baseline="0">
                  <a:solidFill>
                    <a:schemeClr val="lt1"/>
                  </a:solidFill>
                  <a:latin typeface="Overpass Regular"/>
                  <a:ea typeface="Arial"/>
                  <a:cs typeface="Overpass Regular"/>
                  <a:sym typeface="Arial"/>
                </a:rPr>
                <a:t>2013-16</a:t>
              </a:r>
            </a:p>
            <a:p>
              <a:pPr marL="0" marR="0" lvl="0" indent="0" algn="ctr" rtl="0">
                <a:lnSpc>
                  <a:spcPct val="90000"/>
                </a:lnSpc>
                <a:spcBef>
                  <a:spcPts val="630"/>
                </a:spcBef>
                <a:spcAft>
                  <a:spcPts val="630"/>
                </a:spcAft>
                <a:buSzPct val="25000"/>
                <a:buNone/>
              </a:pPr>
              <a:r>
                <a:rPr lang="en-US" sz="1600" b="0" i="0" u="none" strike="noStrike" cap="none" baseline="0">
                  <a:solidFill>
                    <a:schemeClr val="lt1"/>
                  </a:solidFill>
                  <a:latin typeface="Overpass Regular"/>
                  <a:ea typeface="Arial"/>
                  <a:cs typeface="Overpass Regular"/>
                  <a:sym typeface="Arial"/>
                </a:rPr>
                <a:t>MOBILE-FIRST</a:t>
              </a:r>
            </a:p>
          </p:txBody>
        </p:sp>
        <p:sp>
          <p:nvSpPr>
            <p:cNvPr id="9" name="Shape 212"/>
            <p:cNvSpPr/>
            <p:nvPr/>
          </p:nvSpPr>
          <p:spPr>
            <a:xfrm>
              <a:off x="5090214" y="1809176"/>
              <a:ext cx="3398846" cy="951661"/>
            </a:xfrm>
            <a:prstGeom prst="chevron">
              <a:avLst>
                <a:gd name="adj" fmla="val 50000"/>
              </a:avLst>
            </a:prstGeom>
            <a:solidFill>
              <a:srgbClr val="A3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>
                <a:latin typeface="Overpass Regular"/>
                <a:cs typeface="Overpass Regular"/>
              </a:endParaRPr>
            </a:p>
          </p:txBody>
        </p:sp>
        <p:sp>
          <p:nvSpPr>
            <p:cNvPr id="10" name="Shape 213"/>
            <p:cNvSpPr txBox="1"/>
            <p:nvPr/>
          </p:nvSpPr>
          <p:spPr>
            <a:xfrm>
              <a:off x="5566071" y="1801776"/>
              <a:ext cx="2447099" cy="951600"/>
            </a:xfrm>
            <a:prstGeom prst="rect">
              <a:avLst/>
            </a:prstGeom>
            <a:noFill/>
            <a:ln>
              <a:noFill/>
            </a:ln>
          </p:spPr>
          <p:txBody>
            <a:bodyPr lIns="72000" tIns="24000" rIns="24000" bIns="240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SzPct val="25000"/>
                <a:buNone/>
              </a:pPr>
              <a:r>
                <a:rPr lang="en-US" sz="1800" b="0" i="0" u="none" strike="noStrike" cap="none" baseline="0">
                  <a:solidFill>
                    <a:schemeClr val="lt1"/>
                  </a:solidFill>
                  <a:latin typeface="Overpass Regular"/>
                  <a:ea typeface="Arial"/>
                  <a:cs typeface="Overpass Regular"/>
                  <a:sym typeface="Arial"/>
                </a:rPr>
                <a:t>2016+</a:t>
              </a:r>
            </a:p>
            <a:p>
              <a:pPr marL="0" marR="0" lvl="0" indent="0" algn="ctr" rtl="0">
                <a:lnSpc>
                  <a:spcPct val="90000"/>
                </a:lnSpc>
                <a:spcBef>
                  <a:spcPts val="630"/>
                </a:spcBef>
                <a:spcAft>
                  <a:spcPts val="630"/>
                </a:spcAft>
                <a:buSzPct val="25000"/>
                <a:buNone/>
              </a:pPr>
              <a:r>
                <a:rPr lang="en-US" sz="1600" b="0" i="0" u="none" strike="noStrike" cap="none" baseline="0">
                  <a:solidFill>
                    <a:schemeClr val="lt1"/>
                  </a:solidFill>
                  <a:latin typeface="Overpass Regular"/>
                  <a:ea typeface="Arial"/>
                  <a:cs typeface="Overpass Regular"/>
                  <a:sym typeface="Arial"/>
                </a:rPr>
                <a:t>DIGITAL ENTERPRISE</a:t>
              </a:r>
            </a:p>
          </p:txBody>
        </p:sp>
      </p:grpSp>
      <p:sp>
        <p:nvSpPr>
          <p:cNvPr id="11" name="Shape 214"/>
          <p:cNvSpPr txBox="1"/>
          <p:nvPr/>
        </p:nvSpPr>
        <p:spPr>
          <a:xfrm>
            <a:off x="328775" y="3298579"/>
            <a:ext cx="2658431" cy="1256341"/>
          </a:xfrm>
          <a:prstGeom prst="rect">
            <a:avLst/>
          </a:prstGeom>
          <a:solidFill>
            <a:srgbClr val="A3DBE8"/>
          </a:solidFill>
          <a:ln>
            <a:noFill/>
          </a:ln>
        </p:spPr>
        <p:txBody>
          <a:bodyPr lIns="76800" tIns="38400" rIns="76800" bIns="38400" anchor="t" anchorCtr="0">
            <a:noAutofit/>
          </a:bodyPr>
          <a:lstStyle/>
          <a:p>
            <a:pPr marL="230413" marR="0" lvl="0" indent="-230413" algn="l" rtl="0">
              <a:spcBef>
                <a:spcPts val="0"/>
              </a:spcBef>
              <a:spcAft>
                <a:spcPts val="504"/>
              </a:spcAft>
              <a:buClr>
                <a:schemeClr val="dk1"/>
              </a:buClr>
              <a:buSzPct val="100000"/>
              <a:buFont typeface="Noto Symbol"/>
              <a:buChar char="▪"/>
            </a:pPr>
            <a:r>
              <a:rPr lang="en-US" sz="1600" b="0" i="0" u="none" strike="noStrike" cap="none" baseline="0" dirty="0" err="1">
                <a:solidFill>
                  <a:schemeClr val="dk1"/>
                </a:solidFill>
                <a:latin typeface="Overpass Regular"/>
                <a:ea typeface="Arial"/>
                <a:cs typeface="Overpass Regular"/>
                <a:sym typeface="Arial"/>
              </a:rPr>
              <a:t>iOS</a:t>
            </a:r>
            <a:r>
              <a:rPr lang="en-US" sz="1600" b="0" i="0" u="none" strike="noStrike" cap="none" baseline="0" dirty="0">
                <a:solidFill>
                  <a:schemeClr val="dk1"/>
                </a:solidFill>
                <a:latin typeface="Overpass Regular"/>
                <a:ea typeface="Arial"/>
                <a:cs typeface="Overpass Regular"/>
                <a:sym typeface="Arial"/>
              </a:rPr>
              <a:t> Support</a:t>
            </a:r>
          </a:p>
          <a:p>
            <a:pPr marL="230413" marR="0" lvl="0" indent="-230413" algn="l" rtl="0">
              <a:spcBef>
                <a:spcPts val="0"/>
              </a:spcBef>
              <a:spcAft>
                <a:spcPts val="504"/>
              </a:spcAft>
              <a:buClr>
                <a:schemeClr val="dk1"/>
              </a:buClr>
              <a:buSzPct val="100000"/>
              <a:buFont typeface="Noto Symbol"/>
              <a:buChar char="▪"/>
            </a:pPr>
            <a:r>
              <a:rPr lang="en-US" sz="1600" b="0" i="0" u="none" strike="noStrike" cap="none" baseline="0" dirty="0">
                <a:solidFill>
                  <a:schemeClr val="dk1"/>
                </a:solidFill>
                <a:latin typeface="Overpass Regular"/>
                <a:ea typeface="Arial"/>
                <a:cs typeface="Overpass Regular"/>
                <a:sym typeface="Arial"/>
              </a:rPr>
              <a:t>Experiment Apps</a:t>
            </a:r>
          </a:p>
          <a:p>
            <a:pPr marL="230413" marR="0" lvl="0" indent="-230413" algn="l" rtl="0">
              <a:spcBef>
                <a:spcPts val="0"/>
              </a:spcBef>
              <a:spcAft>
                <a:spcPts val="504"/>
              </a:spcAft>
              <a:buClr>
                <a:schemeClr val="dk1"/>
              </a:buClr>
              <a:buSzPct val="100000"/>
              <a:buFont typeface="Noto Symbol"/>
              <a:buChar char="▪"/>
            </a:pPr>
            <a:r>
              <a:rPr lang="en-US" sz="1600" b="0" i="0" u="none" strike="noStrike" cap="none" baseline="0" dirty="0">
                <a:solidFill>
                  <a:schemeClr val="dk1"/>
                </a:solidFill>
                <a:latin typeface="Overpass Regular"/>
                <a:ea typeface="Arial"/>
                <a:cs typeface="Overpass Regular"/>
                <a:sym typeface="Arial"/>
              </a:rPr>
              <a:t>Point Solution</a:t>
            </a:r>
          </a:p>
          <a:p>
            <a:pPr marL="230413" marR="0" lvl="0" indent="-230413" algn="l" rtl="0">
              <a:spcBef>
                <a:spcPts val="0"/>
              </a:spcBef>
              <a:spcAft>
                <a:spcPts val="504"/>
              </a:spcAft>
              <a:buClr>
                <a:schemeClr val="dk1"/>
              </a:buClr>
              <a:buSzPct val="100000"/>
              <a:buFont typeface="Noto Symbol"/>
              <a:buChar char="▪"/>
            </a:pPr>
            <a:r>
              <a:rPr lang="en-US" sz="1600" b="0" i="0" u="none" strike="noStrike" cap="none" baseline="0" dirty="0">
                <a:solidFill>
                  <a:schemeClr val="dk1"/>
                </a:solidFill>
                <a:latin typeface="Overpass Regular"/>
                <a:ea typeface="Arial"/>
                <a:cs typeface="Overpass Regular"/>
                <a:sym typeface="Arial"/>
              </a:rPr>
              <a:t>Risk Management</a:t>
            </a:r>
          </a:p>
        </p:txBody>
      </p:sp>
      <p:sp>
        <p:nvSpPr>
          <p:cNvPr id="12" name="Shape 215"/>
          <p:cNvSpPr txBox="1"/>
          <p:nvPr/>
        </p:nvSpPr>
        <p:spPr>
          <a:xfrm>
            <a:off x="3076207" y="3298579"/>
            <a:ext cx="2462683" cy="1256341"/>
          </a:xfrm>
          <a:prstGeom prst="rect">
            <a:avLst/>
          </a:prstGeom>
          <a:solidFill>
            <a:srgbClr val="004153"/>
          </a:solidFill>
          <a:ln>
            <a:noFill/>
          </a:ln>
        </p:spPr>
        <p:txBody>
          <a:bodyPr lIns="76800" tIns="38400" rIns="76800" bIns="38400" anchor="t" anchorCtr="0">
            <a:noAutofit/>
          </a:bodyPr>
          <a:lstStyle/>
          <a:p>
            <a:pPr marL="230413" marR="0" lvl="0" indent="-230413" algn="l" rtl="0">
              <a:spcBef>
                <a:spcPts val="0"/>
              </a:spcBef>
              <a:spcAft>
                <a:spcPts val="504"/>
              </a:spcAft>
              <a:buClr>
                <a:schemeClr val="lt1"/>
              </a:buClr>
              <a:buSzPct val="100000"/>
              <a:buFont typeface="Noto Symbol"/>
              <a:buChar char="▪"/>
            </a:pPr>
            <a:r>
              <a:rPr lang="en-US" sz="1600" b="0" i="0" u="none" strike="noStrike" cap="none" baseline="0" dirty="0">
                <a:solidFill>
                  <a:schemeClr val="lt1"/>
                </a:solidFill>
                <a:latin typeface="Overpass Regular"/>
                <a:ea typeface="Arial"/>
                <a:cs typeface="Overpass Regular"/>
                <a:sym typeface="Arial"/>
              </a:rPr>
              <a:t>Multi-Device</a:t>
            </a:r>
          </a:p>
          <a:p>
            <a:pPr marL="230413" marR="0" lvl="0" indent="-230413" algn="l" rtl="0">
              <a:spcBef>
                <a:spcPts val="0"/>
              </a:spcBef>
              <a:spcAft>
                <a:spcPts val="504"/>
              </a:spcAft>
              <a:buClr>
                <a:schemeClr val="lt1"/>
              </a:buClr>
              <a:buSzPct val="100000"/>
              <a:buFont typeface="Noto Symbol"/>
              <a:buChar char="▪"/>
            </a:pPr>
            <a:r>
              <a:rPr lang="en-US" sz="1600" b="0" i="0" u="none" strike="noStrike" cap="none" baseline="0" dirty="0">
                <a:solidFill>
                  <a:schemeClr val="lt1"/>
                </a:solidFill>
                <a:latin typeface="Overpass Regular"/>
                <a:ea typeface="Arial"/>
                <a:cs typeface="Overpass Regular"/>
                <a:sym typeface="Arial"/>
              </a:rPr>
              <a:t>Targeted Apps    </a:t>
            </a:r>
            <a:r>
              <a:rPr lang="en-US" sz="1600" b="0" i="0" u="none" strike="noStrike" cap="none" baseline="0" dirty="0">
                <a:solidFill>
                  <a:srgbClr val="92D050"/>
                </a:solidFill>
                <a:latin typeface="Overpass Regular"/>
                <a:ea typeface="Arial"/>
                <a:cs typeface="Overpass Regular"/>
                <a:sym typeface="Arial"/>
              </a:rPr>
              <a:t>  </a:t>
            </a:r>
          </a:p>
          <a:p>
            <a:pPr marL="230413" marR="0" lvl="0" indent="-230413" algn="l" rtl="0">
              <a:spcBef>
                <a:spcPts val="0"/>
              </a:spcBef>
              <a:spcAft>
                <a:spcPts val="504"/>
              </a:spcAft>
              <a:buClr>
                <a:schemeClr val="lt1"/>
              </a:buClr>
              <a:buSzPct val="100000"/>
              <a:buFont typeface="Noto Symbol"/>
              <a:buChar char="▪"/>
            </a:pPr>
            <a:r>
              <a:rPr lang="en-US" sz="1600" b="0" i="0" u="none" strike="noStrike" cap="none" baseline="0" dirty="0" err="1" smtClean="0">
                <a:solidFill>
                  <a:schemeClr val="lt1"/>
                </a:solidFill>
                <a:latin typeface="Overpass Regular"/>
                <a:ea typeface="Arial"/>
                <a:cs typeface="Overpass Regular"/>
                <a:sym typeface="Arial"/>
              </a:rPr>
              <a:t>Dev</a:t>
            </a:r>
            <a:r>
              <a:rPr lang="en-US" sz="1600" b="0" i="0" u="none" strike="noStrike" cap="none" baseline="0" dirty="0" smtClean="0">
                <a:solidFill>
                  <a:schemeClr val="lt1"/>
                </a:solidFill>
                <a:latin typeface="Overpass Regular"/>
                <a:ea typeface="Arial"/>
                <a:cs typeface="Overpass Regular"/>
                <a:sym typeface="Arial"/>
              </a:rPr>
              <a:t> Platform</a:t>
            </a:r>
            <a:endParaRPr lang="en-US" sz="1600" b="0" i="0" u="none" strike="noStrike" cap="none" baseline="0" dirty="0">
              <a:solidFill>
                <a:schemeClr val="lt1"/>
              </a:solidFill>
              <a:latin typeface="Overpass Regular"/>
              <a:ea typeface="Arial"/>
              <a:cs typeface="Overpass Regular"/>
              <a:sym typeface="Arial"/>
            </a:endParaRPr>
          </a:p>
          <a:p>
            <a:pPr marL="230413" marR="0" lvl="0" indent="-230413" algn="l" rtl="0">
              <a:spcBef>
                <a:spcPts val="0"/>
              </a:spcBef>
              <a:spcAft>
                <a:spcPts val="504"/>
              </a:spcAft>
              <a:buClr>
                <a:schemeClr val="lt1"/>
              </a:buClr>
              <a:buSzPct val="100000"/>
              <a:buFont typeface="Noto Symbol"/>
              <a:buChar char="▪"/>
            </a:pPr>
            <a:r>
              <a:rPr lang="en-US" sz="1600" b="0" i="0" u="none" strike="noStrike" cap="none" baseline="0" dirty="0">
                <a:solidFill>
                  <a:schemeClr val="lt1"/>
                </a:solidFill>
                <a:latin typeface="Overpass Regular"/>
                <a:ea typeface="Arial"/>
                <a:cs typeface="Overpass Regular"/>
                <a:sym typeface="Arial"/>
              </a:rPr>
              <a:t>Business Enablement </a:t>
            </a:r>
          </a:p>
        </p:txBody>
      </p:sp>
      <p:sp>
        <p:nvSpPr>
          <p:cNvPr id="13" name="Shape 216"/>
          <p:cNvSpPr txBox="1"/>
          <p:nvPr/>
        </p:nvSpPr>
        <p:spPr>
          <a:xfrm>
            <a:off x="5580306" y="3298579"/>
            <a:ext cx="2982793" cy="1255572"/>
          </a:xfrm>
          <a:prstGeom prst="rect">
            <a:avLst/>
          </a:prstGeom>
          <a:solidFill>
            <a:srgbClr val="A30000"/>
          </a:solidFill>
          <a:ln>
            <a:noFill/>
          </a:ln>
        </p:spPr>
        <p:txBody>
          <a:bodyPr lIns="76800" tIns="38400" rIns="76800" bIns="38400" anchor="t" anchorCtr="0">
            <a:noAutofit/>
          </a:bodyPr>
          <a:lstStyle/>
          <a:p>
            <a:pPr marL="388938" marR="0" lvl="0" indent="-388938" algn="l" rtl="0">
              <a:spcBef>
                <a:spcPts val="0"/>
              </a:spcBef>
              <a:spcAft>
                <a:spcPts val="502"/>
              </a:spcAft>
              <a:buClr>
                <a:schemeClr val="lt1"/>
              </a:buClr>
              <a:buSzPct val="100000"/>
              <a:buFont typeface="Noto Symbol"/>
              <a:buChar char="▪"/>
            </a:pPr>
            <a:r>
              <a:rPr lang="en-US" sz="1600" b="0" i="0" u="none" strike="noStrike" cap="none" baseline="0" dirty="0" err="1">
                <a:solidFill>
                  <a:schemeClr val="lt1"/>
                </a:solidFill>
                <a:latin typeface="Overpass Regular"/>
                <a:ea typeface="Arial"/>
                <a:cs typeface="Overpass Regular"/>
                <a:sym typeface="Arial"/>
              </a:rPr>
              <a:t>Wearables</a:t>
            </a:r>
            <a:r>
              <a:rPr lang="en-US" sz="1600" b="0" i="0" u="none" strike="noStrike" cap="none" baseline="0" dirty="0">
                <a:solidFill>
                  <a:schemeClr val="lt1"/>
                </a:solidFill>
                <a:latin typeface="Overpass Regular"/>
                <a:ea typeface="Arial"/>
                <a:cs typeface="Overpass Regular"/>
                <a:sym typeface="Arial"/>
              </a:rPr>
              <a:t> </a:t>
            </a:r>
          </a:p>
          <a:p>
            <a:pPr marL="388938" marR="0" lvl="0" indent="-388938" algn="l" rtl="0">
              <a:spcBef>
                <a:spcPts val="0"/>
              </a:spcBef>
              <a:spcAft>
                <a:spcPts val="502"/>
              </a:spcAft>
              <a:buClr>
                <a:schemeClr val="lt1"/>
              </a:buClr>
              <a:buSzPct val="100000"/>
              <a:buFont typeface="Noto Symbol"/>
              <a:buChar char="▪"/>
            </a:pPr>
            <a:r>
              <a:rPr lang="en-US" sz="1600" b="0" i="0" u="none" strike="noStrike" cap="none" baseline="0" dirty="0">
                <a:solidFill>
                  <a:schemeClr val="lt1"/>
                </a:solidFill>
                <a:latin typeface="Overpass Regular"/>
                <a:ea typeface="Arial"/>
                <a:cs typeface="Overpass Regular"/>
                <a:sym typeface="Arial"/>
              </a:rPr>
              <a:t>Internet of Things</a:t>
            </a:r>
          </a:p>
          <a:p>
            <a:pPr marL="388938" marR="0" lvl="0" indent="-388938" algn="l" rtl="0">
              <a:spcBef>
                <a:spcPts val="0"/>
              </a:spcBef>
              <a:spcAft>
                <a:spcPts val="502"/>
              </a:spcAft>
              <a:buClr>
                <a:schemeClr val="lt1"/>
              </a:buClr>
              <a:buSzPct val="100000"/>
              <a:buFont typeface="Noto Symbol"/>
              <a:buChar char="▪"/>
            </a:pPr>
            <a:r>
              <a:rPr lang="en-US" sz="1600" b="0" i="0" u="none" strike="noStrike" cap="none" baseline="0" dirty="0" smtClean="0">
                <a:solidFill>
                  <a:schemeClr val="lt1"/>
                </a:solidFill>
                <a:latin typeface="Overpass Regular"/>
                <a:ea typeface="Arial"/>
                <a:cs typeface="Overpass Regular"/>
                <a:sym typeface="Arial"/>
              </a:rPr>
              <a:t>Mobile Architecture</a:t>
            </a:r>
            <a:endParaRPr lang="en-US" sz="1600" b="0" i="0" u="none" strike="noStrike" cap="none" baseline="0" dirty="0">
              <a:solidFill>
                <a:schemeClr val="lt1"/>
              </a:solidFill>
              <a:latin typeface="Overpass Regular"/>
              <a:ea typeface="Arial"/>
              <a:cs typeface="Overpass Regular"/>
              <a:sym typeface="Arial"/>
            </a:endParaRPr>
          </a:p>
          <a:p>
            <a:pPr marL="388938" marR="0" lvl="0" indent="-388938" algn="l" rtl="0">
              <a:spcBef>
                <a:spcPts val="0"/>
              </a:spcBef>
              <a:spcAft>
                <a:spcPts val="502"/>
              </a:spcAft>
              <a:buClr>
                <a:schemeClr val="lt1"/>
              </a:buClr>
              <a:buSzPct val="100000"/>
              <a:buFont typeface="Noto Symbol"/>
              <a:buChar char="▪"/>
            </a:pPr>
            <a:r>
              <a:rPr lang="en-US" sz="1600" b="0" i="0" u="none" strike="noStrike" cap="none" baseline="0" dirty="0">
                <a:solidFill>
                  <a:schemeClr val="lt1"/>
                </a:solidFill>
                <a:latin typeface="Overpass Regular"/>
                <a:ea typeface="Arial"/>
                <a:cs typeface="Overpass Regular"/>
                <a:sym typeface="Arial"/>
              </a:rPr>
              <a:t>Business Transformation</a:t>
            </a:r>
          </a:p>
        </p:txBody>
      </p:sp>
      <p:sp>
        <p:nvSpPr>
          <p:cNvPr id="14" name="Shape 217"/>
          <p:cNvSpPr/>
          <p:nvPr/>
        </p:nvSpPr>
        <p:spPr>
          <a:xfrm>
            <a:off x="182925" y="4674776"/>
            <a:ext cx="8656275" cy="1010120"/>
          </a:xfrm>
          <a:prstGeom prst="stripedRightArrow">
            <a:avLst>
              <a:gd name="adj1" fmla="val 50000"/>
              <a:gd name="adj2" fmla="val 50000"/>
            </a:avLst>
          </a:prstGeom>
          <a:solidFill>
            <a:srgbClr val="A30000"/>
          </a:solidFill>
          <a:ln>
            <a:noFill/>
          </a:ln>
        </p:spPr>
        <p:txBody>
          <a:bodyPr lIns="76800" tIns="38400" rIns="76800" bIns="384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 dirty="0" smtClean="0">
                <a:solidFill>
                  <a:schemeClr val="lt1"/>
                </a:solidFill>
                <a:latin typeface="Overpass Regular"/>
                <a:ea typeface="Calibri"/>
                <a:cs typeface="Overpass Regular"/>
                <a:sym typeface="Calibri"/>
              </a:rPr>
              <a:t>     Device</a:t>
            </a:r>
            <a:r>
              <a:rPr lang="en-US" sz="1800" b="0" i="0" u="none" strike="noStrike" cap="none" baseline="0" dirty="0">
                <a:solidFill>
                  <a:schemeClr val="lt1"/>
                </a:solidFill>
                <a:latin typeface="Overpass Regular"/>
                <a:ea typeface="Calibri"/>
                <a:cs typeface="Overpass Regular"/>
                <a:sym typeface="Calibri"/>
              </a:rPr>
              <a:t>-centric                      </a:t>
            </a:r>
            <a:r>
              <a:rPr lang="en-US" sz="1800" b="0" i="0" u="none" strike="noStrike" cap="none" baseline="0" dirty="0" smtClean="0">
                <a:solidFill>
                  <a:schemeClr val="lt1"/>
                </a:solidFill>
                <a:latin typeface="Overpass Regular"/>
                <a:ea typeface="Calibri"/>
                <a:cs typeface="Overpass Regular"/>
                <a:sym typeface="Calibri"/>
              </a:rPr>
              <a:t> </a:t>
            </a:r>
            <a:r>
              <a:rPr lang="en-US" sz="1800" b="0" i="0" u="none" strike="noStrike" cap="none" baseline="0" dirty="0">
                <a:solidFill>
                  <a:schemeClr val="lt1"/>
                </a:solidFill>
                <a:latin typeface="Overpass Regular"/>
                <a:ea typeface="Calibri"/>
                <a:cs typeface="Overpass Regular"/>
                <a:sym typeface="Calibri"/>
              </a:rPr>
              <a:t>App-centric                    </a:t>
            </a:r>
            <a:r>
              <a:rPr lang="en-US" sz="1800" b="0" i="0" u="none" strike="noStrike" cap="none" baseline="0" dirty="0" smtClean="0">
                <a:solidFill>
                  <a:schemeClr val="lt1"/>
                </a:solidFill>
                <a:latin typeface="Overpass Regular"/>
                <a:ea typeface="Calibri"/>
                <a:cs typeface="Overpass Regular"/>
                <a:sym typeface="Calibri"/>
              </a:rPr>
              <a:t>       </a:t>
            </a:r>
            <a:r>
              <a:rPr lang="en-US" sz="1800" b="0" i="0" u="none" strike="noStrike" cap="none" baseline="0" dirty="0">
                <a:solidFill>
                  <a:schemeClr val="lt1"/>
                </a:solidFill>
                <a:latin typeface="Overpass Regular"/>
                <a:ea typeface="Calibri"/>
                <a:cs typeface="Overpass Regular"/>
                <a:sym typeface="Calibri"/>
              </a:rPr>
              <a:t>Information-centric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-304800"/>
            <a:ext cx="7772400" cy="1371600"/>
          </a:xfrm>
        </p:spPr>
        <p:txBody>
          <a:bodyPr/>
          <a:lstStyle/>
          <a:p>
            <a:pPr algn="ctr"/>
            <a:r>
              <a:rPr lang="en-US" dirty="0" smtClean="0"/>
              <a:t>Driving digital transformation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529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44475"/>
            <a:ext cx="8839199" cy="685800"/>
          </a:xfrm>
        </p:spPr>
        <p:txBody>
          <a:bodyPr/>
          <a:lstStyle/>
          <a:p>
            <a:r>
              <a:rPr lang="en-US" dirty="0" smtClean="0"/>
              <a:t>Red Hat </a:t>
            </a:r>
            <a:r>
              <a:rPr lang="en-US" dirty="0" smtClean="0"/>
              <a:t>Mobile Application </a:t>
            </a:r>
            <a:r>
              <a:rPr lang="en-US" dirty="0" smtClean="0"/>
              <a:t>Platform</a:t>
            </a:r>
            <a:endParaRPr lang="en-US" dirty="0"/>
          </a:p>
        </p:txBody>
      </p:sp>
      <p:sp>
        <p:nvSpPr>
          <p:cNvPr id="26" name="Oval 25"/>
          <p:cNvSpPr/>
          <p:nvPr/>
        </p:nvSpPr>
        <p:spPr>
          <a:xfrm>
            <a:off x="141069" y="1953275"/>
            <a:ext cx="3515136" cy="3268542"/>
          </a:xfrm>
          <a:prstGeom prst="ellipse">
            <a:avLst/>
          </a:prstGeom>
          <a:solidFill>
            <a:srgbClr val="FFFFFF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>
            <a:off x="440556" y="1109700"/>
            <a:ext cx="85883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aseline="0" dirty="0" smtClean="0">
                <a:latin typeface="Overpass Regular"/>
                <a:cs typeface="Overpass Regular"/>
              </a:rPr>
              <a:t>Focus on enterprise grade product and enterprise customers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905250" y="1352851"/>
            <a:ext cx="5123620" cy="7602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baseline="0" dirty="0" smtClean="0">
              <a:solidFill>
                <a:schemeClr val="tx1"/>
              </a:solidFill>
              <a:latin typeface="Overpass Regular"/>
              <a:cs typeface="Overpass Regular"/>
            </a:endParaRP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sz="2000" baseline="0" dirty="0" smtClean="0">
                <a:solidFill>
                  <a:schemeClr val="tx1"/>
                </a:solidFill>
                <a:latin typeface="Overpass Regular"/>
                <a:cs typeface="Overpass Regular"/>
              </a:rPr>
              <a:t>Flexible Cloud options </a:t>
            </a:r>
            <a:r>
              <a:rPr lang="en-US" sz="2000" baseline="0" dirty="0">
                <a:solidFill>
                  <a:schemeClr val="tx1"/>
                </a:solidFill>
                <a:latin typeface="Overpass Regular"/>
                <a:cs typeface="Overpass Regular"/>
              </a:rPr>
              <a:t>with world class Ops team</a:t>
            </a: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sz="2000" baseline="0" dirty="0">
                <a:solidFill>
                  <a:schemeClr val="tx1"/>
                </a:solidFill>
                <a:latin typeface="Overpass Regular"/>
                <a:cs typeface="Overpass Regular"/>
              </a:rPr>
              <a:t>Latest technologies &amp; open standards </a:t>
            </a: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sz="2000" baseline="0" dirty="0" err="1">
                <a:solidFill>
                  <a:schemeClr val="tx1"/>
                </a:solidFill>
                <a:latin typeface="Overpass Regular"/>
                <a:cs typeface="Overpass Regular"/>
              </a:rPr>
              <a:t>Node.js</a:t>
            </a:r>
            <a:r>
              <a:rPr lang="en-US" sz="2000" baseline="0" dirty="0">
                <a:solidFill>
                  <a:schemeClr val="tx1"/>
                </a:solidFill>
                <a:latin typeface="Overpass Regular"/>
                <a:cs typeface="Overpass Regular"/>
              </a:rPr>
              <a:t> cloud plugins &amp; reusable </a:t>
            </a:r>
            <a:r>
              <a:rPr lang="en-US" sz="2000" baseline="0" dirty="0" err="1" smtClean="0">
                <a:solidFill>
                  <a:schemeClr val="tx1"/>
                </a:solidFill>
                <a:latin typeface="Overpass Regular"/>
                <a:cs typeface="Overpass Regular"/>
              </a:rPr>
              <a:t>MBaaS</a:t>
            </a:r>
            <a:r>
              <a:rPr lang="en-US" sz="2000" baseline="0" dirty="0" smtClean="0">
                <a:solidFill>
                  <a:schemeClr val="tx1"/>
                </a:solidFill>
                <a:latin typeface="Overpass Regular"/>
                <a:cs typeface="Overpass Regular"/>
              </a:rPr>
              <a:t> Services</a:t>
            </a: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sz="2000" baseline="0" dirty="0" smtClean="0">
                <a:solidFill>
                  <a:schemeClr val="tx1"/>
                </a:solidFill>
                <a:latin typeface="Overpass Regular"/>
                <a:cs typeface="Overpass Regular"/>
              </a:rPr>
              <a:t>Competitive technology advantage on evaluations</a:t>
            </a:r>
            <a:endParaRPr lang="en-US" sz="2000" baseline="0" dirty="0">
              <a:solidFill>
                <a:schemeClr val="tx1"/>
              </a:solidFill>
              <a:latin typeface="Overpass Regular"/>
              <a:cs typeface="Overpass Regular"/>
            </a:endParaRP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sz="2000" baseline="0" dirty="0" smtClean="0">
                <a:solidFill>
                  <a:schemeClr val="tx1"/>
                </a:solidFill>
                <a:latin typeface="Overpass Regular"/>
                <a:cs typeface="Overpass Regular"/>
              </a:rPr>
              <a:t>Cloud Binary </a:t>
            </a:r>
            <a:r>
              <a:rPr lang="en-US" sz="2000" baseline="0" dirty="0">
                <a:solidFill>
                  <a:schemeClr val="tx1"/>
                </a:solidFill>
                <a:latin typeface="Overpass Regular"/>
                <a:cs typeface="Overpass Regular"/>
              </a:rPr>
              <a:t>Build Service including any Cordova plugin</a:t>
            </a: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sz="2000" baseline="0" dirty="0">
                <a:solidFill>
                  <a:schemeClr val="tx1"/>
                </a:solidFill>
                <a:latin typeface="Overpass Regular"/>
                <a:cs typeface="Overpass Regular"/>
              </a:rPr>
              <a:t>Lifecycle Management, multi-environment support</a:t>
            </a: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sz="2000" baseline="0" dirty="0">
                <a:solidFill>
                  <a:schemeClr val="tx1"/>
                </a:solidFill>
                <a:latin typeface="Overpass Regular"/>
                <a:cs typeface="Overpass Regular"/>
              </a:rPr>
              <a:t>Drag-and-Drop Forms Apps builder</a:t>
            </a:r>
          </a:p>
          <a:p>
            <a:pPr marL="457200" indent="-457200">
              <a:lnSpc>
                <a:spcPct val="130000"/>
              </a:lnSpc>
              <a:buFont typeface="Arial"/>
              <a:buChar char="•"/>
            </a:pPr>
            <a:endParaRPr lang="en-US" sz="2000" baseline="0" dirty="0" smtClean="0">
              <a:solidFill>
                <a:schemeClr val="tx1"/>
              </a:solidFill>
              <a:latin typeface="Overpass Regular"/>
              <a:cs typeface="Overpass Regular"/>
            </a:endParaRPr>
          </a:p>
          <a:p>
            <a:pPr marL="457200" indent="-457200">
              <a:lnSpc>
                <a:spcPct val="130000"/>
              </a:lnSpc>
              <a:buFont typeface="Arial"/>
              <a:buChar char="•"/>
            </a:pPr>
            <a:endParaRPr lang="en-US" sz="2000" baseline="0" dirty="0" smtClean="0">
              <a:latin typeface="+mn-lt"/>
            </a:endParaRPr>
          </a:p>
          <a:p>
            <a:pPr marL="457200" indent="-457200">
              <a:lnSpc>
                <a:spcPct val="130000"/>
              </a:lnSpc>
              <a:buFont typeface="Arial"/>
              <a:buChar char="•"/>
            </a:pPr>
            <a:endParaRPr lang="en-US" sz="2000" baseline="0" dirty="0" smtClean="0">
              <a:latin typeface="+mn-lt"/>
            </a:endParaRPr>
          </a:p>
          <a:p>
            <a:pPr marL="457200" indent="-457200">
              <a:lnSpc>
                <a:spcPct val="130000"/>
              </a:lnSpc>
              <a:buFont typeface="Arial"/>
              <a:buChar char="•"/>
            </a:pPr>
            <a:endParaRPr lang="en-US" sz="2000" baseline="0" dirty="0" smtClean="0">
              <a:latin typeface="+mn-lt"/>
            </a:endParaRPr>
          </a:p>
          <a:p>
            <a:pPr marL="457200" indent="-457200">
              <a:buFont typeface="Arial"/>
              <a:buChar char="•"/>
            </a:pPr>
            <a:endParaRPr lang="en-US" sz="2400" baseline="0" dirty="0" smtClean="0">
              <a:latin typeface="+mn-lt"/>
            </a:endParaRPr>
          </a:p>
          <a:p>
            <a:endParaRPr lang="en-US" baseline="0" dirty="0"/>
          </a:p>
          <a:p>
            <a:endParaRPr lang="en-US" baseline="0" dirty="0" smtClean="0"/>
          </a:p>
        </p:txBody>
      </p:sp>
      <p:sp>
        <p:nvSpPr>
          <p:cNvPr id="15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786813" y="6533853"/>
            <a:ext cx="266700" cy="246459"/>
          </a:xfrm>
        </p:spPr>
        <p:txBody>
          <a:bodyPr/>
          <a:lstStyle/>
          <a:p>
            <a:pPr>
              <a:defRPr/>
            </a:pPr>
            <a:fld id="{2F65D6A5-6AE1-FA40-832B-6F193BE31001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2049" y="2852311"/>
            <a:ext cx="1503327" cy="49488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212" y="3521256"/>
            <a:ext cx="3055188" cy="66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98369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772400" cy="1143000"/>
          </a:xfrm>
        </p:spPr>
        <p:txBody>
          <a:bodyPr>
            <a:norm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</a:rPr>
              <a:t>Thank you !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5" name="Shape 461"/>
          <p:cNvSpPr txBox="1"/>
          <p:nvPr/>
        </p:nvSpPr>
        <p:spPr>
          <a:xfrm>
            <a:off x="1089575" y="2864701"/>
            <a:ext cx="6283799" cy="2926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sz="2400">
              <a:solidFill>
                <a:srgbClr val="FFFFFF"/>
              </a:solidFill>
              <a:latin typeface="Overpass Regular"/>
              <a:cs typeface="Overpass Regular"/>
            </a:endParaRPr>
          </a:p>
        </p:txBody>
      </p:sp>
      <p:sp>
        <p:nvSpPr>
          <p:cNvPr id="6" name="Shape 462"/>
          <p:cNvSpPr txBox="1"/>
          <p:nvPr/>
        </p:nvSpPr>
        <p:spPr>
          <a:xfrm>
            <a:off x="838200" y="2133600"/>
            <a:ext cx="7765799" cy="5029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80000"/>
              </a:lnSpc>
              <a:spcBef>
                <a:spcPts val="120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-US" sz="2800" dirty="0" err="1" smtClean="0">
                <a:solidFill>
                  <a:srgbClr val="FFFFFF"/>
                </a:solidFill>
                <a:latin typeface="Overpass Regular"/>
                <a:ea typeface="Open Sans"/>
                <a:cs typeface="Overpass Regular"/>
                <a:sym typeface="Open Sans"/>
              </a:rPr>
              <a:t>openshift.feedhenry.com</a:t>
            </a:r>
            <a:endParaRPr lang="en-US" sz="2800" dirty="0" smtClean="0">
              <a:solidFill>
                <a:srgbClr val="FFFFFF"/>
              </a:solidFill>
              <a:latin typeface="Overpass Regular"/>
              <a:ea typeface="Open Sans"/>
              <a:cs typeface="Overpass Regular"/>
              <a:sym typeface="Open Sans"/>
            </a:endParaRPr>
          </a:p>
          <a:p>
            <a:pPr lvl="0" algn="ctr" rtl="0">
              <a:lnSpc>
                <a:spcPct val="80000"/>
              </a:lnSpc>
              <a:spcBef>
                <a:spcPts val="1200"/>
              </a:spcBef>
              <a:buClr>
                <a:schemeClr val="dk1"/>
              </a:buClr>
              <a:buSzPct val="61111"/>
              <a:buFont typeface="Arial"/>
              <a:buNone/>
            </a:pPr>
            <a:endParaRPr lang="en-US" sz="600" dirty="0" smtClean="0">
              <a:solidFill>
                <a:srgbClr val="FFFFFF"/>
              </a:solidFill>
              <a:latin typeface="Overpass Regular"/>
              <a:ea typeface="Open Sans"/>
              <a:cs typeface="Overpass Regular"/>
              <a:sym typeface="Open Sans"/>
            </a:endParaRPr>
          </a:p>
          <a:p>
            <a:pPr lvl="0" rtl="0">
              <a:lnSpc>
                <a:spcPct val="80000"/>
              </a:lnSpc>
              <a:spcBef>
                <a:spcPts val="120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 sz="2400" dirty="0" smtClean="0">
                <a:solidFill>
                  <a:srgbClr val="FFFFFF"/>
                </a:solidFill>
                <a:latin typeface="Overpass Regular"/>
                <a:ea typeface="Open Sans"/>
                <a:cs typeface="Overpass Regular"/>
                <a:sym typeface="Open Sans"/>
              </a:rPr>
              <a:t>eBooks </a:t>
            </a:r>
            <a:r>
              <a:rPr lang="en" sz="2400" dirty="0">
                <a:solidFill>
                  <a:srgbClr val="FFFFFF"/>
                </a:solidFill>
                <a:latin typeface="Overpass Regular"/>
                <a:ea typeface="Open Sans"/>
                <a:cs typeface="Overpass Regular"/>
                <a:sym typeface="Open Sans"/>
              </a:rPr>
              <a:t>and </a:t>
            </a:r>
            <a:r>
              <a:rPr lang="en" sz="2400" dirty="0" smtClean="0">
                <a:solidFill>
                  <a:srgbClr val="FFFFFF"/>
                </a:solidFill>
                <a:latin typeface="Overpass Regular"/>
                <a:ea typeface="Open Sans"/>
                <a:cs typeface="Overpass Regular"/>
                <a:sym typeface="Open Sans"/>
              </a:rPr>
              <a:t>Documentation</a:t>
            </a:r>
            <a:endParaRPr lang="en-US" sz="2400" dirty="0" smtClean="0">
              <a:solidFill>
                <a:srgbClr val="FFFFFF"/>
              </a:solidFill>
              <a:latin typeface="Overpass Regular"/>
              <a:ea typeface="Open Sans"/>
              <a:cs typeface="Overpass Regular"/>
              <a:sym typeface="Open Sans"/>
            </a:endParaRPr>
          </a:p>
          <a:p>
            <a:pPr lvl="0" rtl="0">
              <a:lnSpc>
                <a:spcPct val="80000"/>
              </a:lnSpc>
              <a:spcBef>
                <a:spcPts val="120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-US" sz="2400" dirty="0" smtClean="0">
                <a:solidFill>
                  <a:srgbClr val="FFFFFF"/>
                </a:solidFill>
                <a:latin typeface="Overpass Regular"/>
                <a:ea typeface="Open Sans"/>
                <a:cs typeface="Overpass Regular"/>
                <a:sym typeface="Open Sans"/>
              </a:rPr>
              <a:t>		http://</a:t>
            </a:r>
            <a:r>
              <a:rPr lang="en-US" sz="2400" dirty="0" err="1" smtClean="0">
                <a:solidFill>
                  <a:srgbClr val="FFFFFF"/>
                </a:solidFill>
                <a:latin typeface="Overpass Regular"/>
                <a:ea typeface="Open Sans"/>
                <a:cs typeface="Overpass Regular"/>
                <a:sym typeface="Open Sans"/>
              </a:rPr>
              <a:t>www.feedhenry.com</a:t>
            </a:r>
            <a:endParaRPr lang="en-US" sz="2400" dirty="0" smtClean="0">
              <a:solidFill>
                <a:srgbClr val="FFFFFF"/>
              </a:solidFill>
              <a:latin typeface="Overpass Regular"/>
              <a:ea typeface="Open Sans"/>
              <a:cs typeface="Overpass Regular"/>
              <a:sym typeface="Open Sans"/>
            </a:endParaRPr>
          </a:p>
          <a:p>
            <a:pPr lvl="0">
              <a:lnSpc>
                <a:spcPct val="80000"/>
              </a:lnSpc>
              <a:spcBef>
                <a:spcPts val="1200"/>
              </a:spcBef>
              <a:buClr>
                <a:schemeClr val="dk1"/>
              </a:buClr>
              <a:buSzPct val="61111"/>
            </a:pPr>
            <a:r>
              <a:rPr lang="en-US" sz="2400" dirty="0" smtClean="0">
                <a:solidFill>
                  <a:srgbClr val="FFFFFF"/>
                </a:solidFill>
                <a:latin typeface="Overpass Regular"/>
                <a:ea typeface="Open Sans"/>
                <a:cs typeface="Overpass Regular"/>
                <a:sym typeface="Open Sans"/>
              </a:rPr>
              <a:t>		</a:t>
            </a:r>
            <a:r>
              <a:rPr lang="en" sz="2400" dirty="0" smtClean="0">
                <a:solidFill>
                  <a:srgbClr val="FFFFFF"/>
                </a:solidFill>
                <a:latin typeface="Overpass Regular"/>
                <a:ea typeface="Open Sans"/>
                <a:cs typeface="Overpass Regular"/>
                <a:sym typeface="Open Sans"/>
              </a:rPr>
              <a:t>http://</a:t>
            </a:r>
            <a:r>
              <a:rPr lang="en-US" sz="2400" dirty="0" err="1" smtClean="0">
                <a:solidFill>
                  <a:srgbClr val="FFFFFF"/>
                </a:solidFill>
                <a:latin typeface="Overpass Regular"/>
                <a:ea typeface="Open Sans"/>
                <a:cs typeface="Overpass Regular"/>
                <a:sym typeface="Open Sans"/>
              </a:rPr>
              <a:t>docs.feedhenry.com</a:t>
            </a:r>
            <a:r>
              <a:rPr lang="en-US" sz="2400" dirty="0" smtClean="0">
                <a:solidFill>
                  <a:srgbClr val="FFFFFF"/>
                </a:solidFill>
                <a:latin typeface="Overpass Regular"/>
                <a:ea typeface="Open Sans"/>
                <a:cs typeface="Overpass Regular"/>
                <a:sym typeface="Open Sans"/>
              </a:rPr>
              <a:t>/v3</a:t>
            </a:r>
            <a:endParaRPr lang="en" sz="2400" dirty="0">
              <a:solidFill>
                <a:srgbClr val="FFFFFF"/>
              </a:solidFill>
              <a:latin typeface="Overpass Regular"/>
              <a:ea typeface="Open Sans"/>
              <a:cs typeface="Overpass Regular"/>
              <a:sym typeface="Open Sans"/>
            </a:endParaRPr>
          </a:p>
          <a:p>
            <a:pPr lvl="0">
              <a:lnSpc>
                <a:spcPct val="80000"/>
              </a:lnSpc>
              <a:spcBef>
                <a:spcPts val="500"/>
              </a:spcBef>
            </a:pPr>
            <a:r>
              <a:rPr lang="en" sz="2400" dirty="0" smtClean="0">
                <a:solidFill>
                  <a:srgbClr val="FFFFFF"/>
                </a:solidFill>
                <a:latin typeface="Overpass Regular"/>
                <a:ea typeface="Open Sans"/>
                <a:cs typeface="Overpass Regular"/>
                <a:sym typeface="Open Sans"/>
              </a:rPr>
              <a:t>Demos</a:t>
            </a:r>
            <a:endParaRPr lang="en" sz="2400" dirty="0">
              <a:solidFill>
                <a:srgbClr val="FFFFFF"/>
              </a:solidFill>
              <a:latin typeface="Overpass Regular"/>
              <a:ea typeface="Open Sans"/>
              <a:cs typeface="Overpass Regular"/>
              <a:sym typeface="Open Sans"/>
            </a:endParaRPr>
          </a:p>
          <a:p>
            <a:pPr lvl="0" rtl="0">
              <a:lnSpc>
                <a:spcPct val="80000"/>
              </a:lnSpc>
              <a:spcBef>
                <a:spcPts val="500"/>
              </a:spcBef>
              <a:buNone/>
            </a:pPr>
            <a:r>
              <a:rPr lang="en" sz="2400" dirty="0">
                <a:solidFill>
                  <a:srgbClr val="FFFFFF"/>
                </a:solidFill>
                <a:latin typeface="Overpass Regular"/>
                <a:ea typeface="Open Sans"/>
                <a:cs typeface="Overpass Regular"/>
                <a:sym typeface="Open Sans"/>
              </a:rPr>
              <a:t>        		http://henr.ie/Platform101</a:t>
            </a:r>
          </a:p>
          <a:p>
            <a:pPr lvl="0" rtl="0">
              <a:lnSpc>
                <a:spcPct val="80000"/>
              </a:lnSpc>
              <a:spcBef>
                <a:spcPts val="1200"/>
              </a:spcBef>
              <a:buNone/>
            </a:pPr>
            <a:r>
              <a:rPr lang="en" sz="2400" dirty="0">
                <a:solidFill>
                  <a:srgbClr val="FFFFFF"/>
                </a:solidFill>
                <a:latin typeface="Overpass Regular"/>
                <a:ea typeface="Open Sans"/>
                <a:cs typeface="Overpass Regular"/>
                <a:sym typeface="Open Sans"/>
              </a:rPr>
              <a:t>Twitter</a:t>
            </a:r>
          </a:p>
          <a:p>
            <a:pPr lvl="0" rtl="0">
              <a:lnSpc>
                <a:spcPct val="80000"/>
              </a:lnSpc>
              <a:spcBef>
                <a:spcPts val="1200"/>
              </a:spcBef>
              <a:buNone/>
            </a:pPr>
            <a:r>
              <a:rPr lang="en" sz="2400" dirty="0">
                <a:solidFill>
                  <a:srgbClr val="FFFFFF"/>
                </a:solidFill>
                <a:latin typeface="Overpass Regular"/>
                <a:ea typeface="Open Sans"/>
                <a:cs typeface="Overpass Regular"/>
                <a:sym typeface="Open Sans"/>
              </a:rPr>
              <a:t>        		@RedHatMobile</a:t>
            </a:r>
          </a:p>
          <a:p>
            <a:pPr lvl="0" rtl="0">
              <a:lnSpc>
                <a:spcPct val="80000"/>
              </a:lnSpc>
              <a:spcBef>
                <a:spcPts val="700"/>
              </a:spcBef>
              <a:buNone/>
            </a:pPr>
            <a:r>
              <a:rPr lang="en" sz="2400" dirty="0">
                <a:solidFill>
                  <a:srgbClr val="FFFFFF"/>
                </a:solidFill>
                <a:latin typeface="Overpass Regular"/>
                <a:ea typeface="Open Sans"/>
                <a:cs typeface="Overpass Regular"/>
                <a:sym typeface="Open Sans"/>
              </a:rPr>
              <a:t>Email</a:t>
            </a:r>
          </a:p>
          <a:p>
            <a:pPr lvl="0" rtl="0">
              <a:lnSpc>
                <a:spcPct val="80000"/>
              </a:lnSpc>
              <a:spcBef>
                <a:spcPts val="700"/>
              </a:spcBef>
              <a:buNone/>
            </a:pPr>
            <a:r>
              <a:rPr lang="en" sz="2400" dirty="0">
                <a:solidFill>
                  <a:srgbClr val="FFFFFF"/>
                </a:solidFill>
                <a:latin typeface="Overpass Regular"/>
                <a:ea typeface="Open Sans"/>
                <a:cs typeface="Overpass Regular"/>
                <a:sym typeface="Open Sans"/>
              </a:rPr>
              <a:t>  		</a:t>
            </a:r>
            <a:r>
              <a:rPr lang="en" sz="2400" dirty="0" smtClean="0">
                <a:solidFill>
                  <a:srgbClr val="FFFFFF"/>
                </a:solidFill>
                <a:latin typeface="Overpass Regular"/>
                <a:ea typeface="Open Sans"/>
                <a:cs typeface="Overpass Regular"/>
                <a:sym typeface="Open Sans"/>
              </a:rPr>
              <a:t>mobile@redhat.com</a:t>
            </a:r>
            <a:endParaRPr lang="en" sz="2400" dirty="0">
              <a:solidFill>
                <a:srgbClr val="FFFFFF"/>
              </a:solidFill>
              <a:latin typeface="Overpass Regular"/>
              <a:ea typeface="Open Sans"/>
              <a:cs typeface="Overpass Regular"/>
              <a:sym typeface="Open Sans"/>
            </a:endParaRPr>
          </a:p>
          <a:p>
            <a:pPr lvl="0" rtl="0">
              <a:lnSpc>
                <a:spcPct val="8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</a:pPr>
            <a:endParaRPr sz="2400" dirty="0">
              <a:solidFill>
                <a:srgbClr val="FFFFFF"/>
              </a:solidFill>
              <a:latin typeface="Overpass Regular"/>
              <a:ea typeface="Open Sans"/>
              <a:cs typeface="Overpass Regular"/>
              <a:sym typeface="Open Sans"/>
            </a:endParaRPr>
          </a:p>
          <a:p>
            <a:pPr rtl="0">
              <a:lnSpc>
                <a:spcPct val="80000"/>
              </a:lnSpc>
              <a:spcBef>
                <a:spcPts val="0"/>
              </a:spcBef>
              <a:buNone/>
            </a:pPr>
            <a:endParaRPr sz="2400" dirty="0">
              <a:solidFill>
                <a:srgbClr val="FFFFFF"/>
              </a:solidFill>
              <a:latin typeface="Overpass Regular"/>
              <a:ea typeface="Open Sans"/>
              <a:cs typeface="Overpass Regular"/>
              <a:sym typeface="Open Sans"/>
            </a:endParaRPr>
          </a:p>
          <a:p>
            <a:pPr>
              <a:lnSpc>
                <a:spcPct val="80000"/>
              </a:lnSpc>
              <a:spcBef>
                <a:spcPts val="0"/>
              </a:spcBef>
              <a:buNone/>
            </a:pPr>
            <a:endParaRPr sz="2400" dirty="0">
              <a:solidFill>
                <a:srgbClr val="FFFFFF"/>
              </a:solidFill>
              <a:latin typeface="Overpass Regular"/>
              <a:ea typeface="Open Sans"/>
              <a:cs typeface="Overpass Regular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41940028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-304800"/>
            <a:ext cx="7772400" cy="1371600"/>
          </a:xfrm>
        </p:spPr>
        <p:txBody>
          <a:bodyPr/>
          <a:lstStyle/>
          <a:p>
            <a:pPr algn="ctr"/>
            <a:r>
              <a:rPr lang="en-US" dirty="0" smtClean="0"/>
              <a:t>From systems of record</a:t>
            </a:r>
            <a:endParaRPr lang="en-US" dirty="0"/>
          </a:p>
        </p:txBody>
      </p:sp>
      <p:pic>
        <p:nvPicPr>
          <p:cNvPr id="5" name="Shape 1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13" y="2195185"/>
            <a:ext cx="9143999" cy="225922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183"/>
          <p:cNvSpPr txBox="1"/>
          <p:nvPr/>
        </p:nvSpPr>
        <p:spPr>
          <a:xfrm>
            <a:off x="665363" y="4584600"/>
            <a:ext cx="903600" cy="52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2000" dirty="0">
                <a:latin typeface="Open Sans"/>
                <a:ea typeface="Open Sans"/>
                <a:cs typeface="Open Sans"/>
                <a:sym typeface="Open Sans"/>
              </a:rPr>
              <a:t>HCM</a:t>
            </a:r>
          </a:p>
        </p:txBody>
      </p:sp>
      <p:sp>
        <p:nvSpPr>
          <p:cNvPr id="7" name="Shape 184"/>
          <p:cNvSpPr txBox="1"/>
          <p:nvPr/>
        </p:nvSpPr>
        <p:spPr>
          <a:xfrm>
            <a:off x="2468513" y="4584600"/>
            <a:ext cx="759900" cy="52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 dirty="0">
                <a:latin typeface="Open Sans"/>
                <a:ea typeface="Open Sans"/>
                <a:cs typeface="Open Sans"/>
                <a:sym typeface="Open Sans"/>
              </a:rPr>
              <a:t>ERP</a:t>
            </a:r>
          </a:p>
        </p:txBody>
      </p:sp>
      <p:sp>
        <p:nvSpPr>
          <p:cNvPr id="8" name="Shape 185"/>
          <p:cNvSpPr txBox="1"/>
          <p:nvPr/>
        </p:nvSpPr>
        <p:spPr>
          <a:xfrm>
            <a:off x="3660363" y="4584600"/>
            <a:ext cx="1868099" cy="52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 dirty="0" smtClean="0">
                <a:latin typeface="Open Sans"/>
                <a:ea typeface="Open Sans"/>
                <a:cs typeface="Open Sans"/>
                <a:sym typeface="Open Sans"/>
              </a:rPr>
              <a:t>Reservation</a:t>
            </a:r>
            <a:r>
              <a:rPr lang="en-US" sz="2000" dirty="0" smtClean="0">
                <a:latin typeface="Open Sans"/>
                <a:ea typeface="Open Sans"/>
                <a:cs typeface="Open Sans"/>
                <a:sym typeface="Open Sans"/>
              </a:rPr>
              <a:t>s</a:t>
            </a:r>
            <a:endParaRPr lang="en" sz="2000"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" name="Shape 186"/>
          <p:cNvSpPr txBox="1"/>
          <p:nvPr/>
        </p:nvSpPr>
        <p:spPr>
          <a:xfrm>
            <a:off x="5878388" y="4584600"/>
            <a:ext cx="868800" cy="52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 dirty="0">
                <a:latin typeface="Open Sans"/>
                <a:ea typeface="Open Sans"/>
                <a:cs typeface="Open Sans"/>
                <a:sym typeface="Open Sans"/>
              </a:rPr>
              <a:t>CRM</a:t>
            </a:r>
          </a:p>
        </p:txBody>
      </p:sp>
      <p:sp>
        <p:nvSpPr>
          <p:cNvPr id="10" name="Shape 187"/>
          <p:cNvSpPr txBox="1"/>
          <p:nvPr/>
        </p:nvSpPr>
        <p:spPr>
          <a:xfrm>
            <a:off x="7619863" y="4584600"/>
            <a:ext cx="833999" cy="52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 dirty="0">
                <a:latin typeface="Open Sans"/>
                <a:ea typeface="Open Sans"/>
                <a:cs typeface="Open Sans"/>
                <a:sym typeface="Open Sans"/>
              </a:rPr>
              <a:t>ETC.</a:t>
            </a:r>
          </a:p>
        </p:txBody>
      </p:sp>
    </p:spTree>
    <p:extLst>
      <p:ext uri="{BB962C8B-B14F-4D97-AF65-F5344CB8AC3E}">
        <p14:creationId xmlns:p14="http://schemas.microsoft.com/office/powerpoint/2010/main" val="22877282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-381000"/>
            <a:ext cx="7772400" cy="1371600"/>
          </a:xfrm>
        </p:spPr>
        <p:txBody>
          <a:bodyPr/>
          <a:lstStyle/>
          <a:p>
            <a:pPr algn="ctr"/>
            <a:r>
              <a:rPr lang="en-US" dirty="0" smtClean="0"/>
              <a:t>To systems of engagement</a:t>
            </a:r>
            <a:endParaRPr lang="en-US" dirty="0"/>
          </a:p>
        </p:txBody>
      </p:sp>
      <p:pic>
        <p:nvPicPr>
          <p:cNvPr id="12" name="Shape 2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8800" y="1676400"/>
            <a:ext cx="5486400" cy="447477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432207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 txBox="1">
            <a:spLocks/>
          </p:cNvSpPr>
          <p:nvPr/>
        </p:nvSpPr>
        <p:spPr>
          <a:xfrm>
            <a:off x="381000" y="1600200"/>
            <a:ext cx="4456723" cy="4533509"/>
          </a:xfrm>
          <a:prstGeom prst="rect">
            <a:avLst/>
          </a:prstGeom>
          <a:noFill/>
        </p:spPr>
        <p:txBody>
          <a:bodyPr/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 marL="342900" indent="-342900">
              <a:lnSpc>
                <a:spcPct val="120000"/>
              </a:lnSpc>
              <a:spcBef>
                <a:spcPts val="600"/>
              </a:spcBef>
              <a:buFont typeface="Lucida Grande"/>
              <a:buChar char="#"/>
            </a:pPr>
            <a:r>
              <a:rPr lang="en-GB" sz="2400" dirty="0" smtClean="0">
                <a:latin typeface="Overpass Regular"/>
                <a:cs typeface="Overpass Regular"/>
              </a:rPr>
              <a:t>Apps</a:t>
            </a:r>
          </a:p>
          <a:p>
            <a:pPr marL="342900" indent="-342900">
              <a:lnSpc>
                <a:spcPct val="120000"/>
              </a:lnSpc>
              <a:spcBef>
                <a:spcPts val="600"/>
              </a:spcBef>
              <a:buFont typeface="Lucida Grande"/>
              <a:buChar char="#"/>
            </a:pPr>
            <a:r>
              <a:rPr lang="en-GB" sz="2400" dirty="0" smtClean="0">
                <a:latin typeface="Overpass Regular"/>
                <a:cs typeface="Overpass Regular"/>
              </a:rPr>
              <a:t>Development Tools</a:t>
            </a:r>
          </a:p>
          <a:p>
            <a:pPr marL="342900" indent="-342900">
              <a:lnSpc>
                <a:spcPct val="120000"/>
              </a:lnSpc>
              <a:spcBef>
                <a:spcPts val="600"/>
              </a:spcBef>
              <a:buFont typeface="Lucida Grande"/>
              <a:buChar char="#"/>
            </a:pPr>
            <a:r>
              <a:rPr lang="en-GB" sz="2400" dirty="0" smtClean="0">
                <a:latin typeface="Overpass Regular"/>
                <a:cs typeface="Overpass Regular"/>
              </a:rPr>
              <a:t>Mobile Device Platforms</a:t>
            </a:r>
          </a:p>
          <a:p>
            <a:pPr marL="342900" indent="-342900">
              <a:lnSpc>
                <a:spcPct val="120000"/>
              </a:lnSpc>
              <a:spcBef>
                <a:spcPts val="600"/>
              </a:spcBef>
              <a:buFont typeface="Lucida Grande"/>
              <a:buChar char="#"/>
            </a:pPr>
            <a:r>
              <a:rPr lang="en-GB" sz="2400" dirty="0" smtClean="0">
                <a:latin typeface="Overpass Regular"/>
                <a:cs typeface="Overpass Regular"/>
              </a:rPr>
              <a:t>Form Factors</a:t>
            </a:r>
          </a:p>
          <a:p>
            <a:pPr marL="342900" indent="-342900">
              <a:lnSpc>
                <a:spcPct val="120000"/>
              </a:lnSpc>
              <a:spcBef>
                <a:spcPts val="600"/>
              </a:spcBef>
              <a:buFont typeface="Lucida Grande"/>
              <a:buChar char="#"/>
            </a:pPr>
            <a:r>
              <a:rPr lang="en-GB" sz="2400" dirty="0" smtClean="0">
                <a:latin typeface="Overpass Regular"/>
                <a:cs typeface="Overpass Regular"/>
              </a:rPr>
              <a:t>Back-End Systems</a:t>
            </a:r>
          </a:p>
          <a:p>
            <a:pPr marL="342900" indent="-342900">
              <a:lnSpc>
                <a:spcPct val="120000"/>
              </a:lnSpc>
              <a:spcBef>
                <a:spcPts val="600"/>
              </a:spcBef>
              <a:buFont typeface="Lucida Grande"/>
              <a:buChar char="#"/>
            </a:pPr>
            <a:r>
              <a:rPr lang="en-GB" sz="2400" dirty="0" smtClean="0">
                <a:latin typeface="Overpass Regular"/>
                <a:cs typeface="Overpass Regular"/>
              </a:rPr>
              <a:t>In-House Integrations</a:t>
            </a:r>
          </a:p>
          <a:p>
            <a:pPr marL="342900" indent="-342900">
              <a:lnSpc>
                <a:spcPct val="120000"/>
              </a:lnSpc>
              <a:spcBef>
                <a:spcPts val="600"/>
              </a:spcBef>
              <a:buFont typeface="Lucida Grande"/>
              <a:buChar char="#"/>
            </a:pPr>
            <a:r>
              <a:rPr lang="en-GB" sz="2400" dirty="0" smtClean="0">
                <a:latin typeface="Overpass Regular"/>
                <a:cs typeface="Overpass Regular"/>
              </a:rPr>
              <a:t>3</a:t>
            </a:r>
            <a:r>
              <a:rPr lang="en-GB" sz="2400" baseline="30000" dirty="0" smtClean="0">
                <a:latin typeface="Overpass Regular"/>
                <a:cs typeface="Overpass Regular"/>
              </a:rPr>
              <a:t>rd</a:t>
            </a:r>
            <a:r>
              <a:rPr lang="en-GB" sz="2400" dirty="0" smtClean="0">
                <a:latin typeface="Overpass Regular"/>
                <a:cs typeface="Overpass Regular"/>
              </a:rPr>
              <a:t>Party Integrations</a:t>
            </a:r>
          </a:p>
          <a:p>
            <a:pPr marL="342900" indent="-342900">
              <a:lnSpc>
                <a:spcPct val="120000"/>
              </a:lnSpc>
              <a:spcBef>
                <a:spcPts val="600"/>
              </a:spcBef>
              <a:buFont typeface="Lucida Grande"/>
              <a:buChar char="#"/>
            </a:pPr>
            <a:r>
              <a:rPr lang="en-GB" sz="2400" dirty="0" smtClean="0">
                <a:latin typeface="Overpass Regular"/>
                <a:cs typeface="Overpass Regular"/>
              </a:rPr>
              <a:t>Developers</a:t>
            </a:r>
          </a:p>
          <a:p>
            <a:pPr marL="342900" indent="-342900">
              <a:lnSpc>
                <a:spcPct val="120000"/>
              </a:lnSpc>
              <a:spcBef>
                <a:spcPts val="600"/>
              </a:spcBef>
              <a:buFont typeface="Lucida Grande"/>
              <a:buChar char="#"/>
            </a:pPr>
            <a:r>
              <a:rPr lang="en-GB" sz="2400" dirty="0" smtClean="0">
                <a:latin typeface="Overpass Regular"/>
                <a:cs typeface="Overpass Regular"/>
              </a:rPr>
              <a:t>Versions</a:t>
            </a:r>
          </a:p>
          <a:p>
            <a:pPr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GB" sz="2000" dirty="0">
              <a:latin typeface="Overpass Regular"/>
              <a:cs typeface="Overpass Regular"/>
            </a:endParaRPr>
          </a:p>
        </p:txBody>
      </p:sp>
      <p:pic>
        <p:nvPicPr>
          <p:cNvPr id="9" name="Picture 8" descr="Mobile_app_growth_SMALL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25"/>
          <a:stretch/>
        </p:blipFill>
        <p:spPr>
          <a:xfrm>
            <a:off x="4477072" y="1371600"/>
            <a:ext cx="4648200" cy="476511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</p:spPr>
        <p:txBody>
          <a:bodyPr/>
          <a:lstStyle/>
          <a:p>
            <a:pPr algn="ctr"/>
            <a:r>
              <a:rPr lang="en-US" sz="3200" dirty="0" smtClean="0">
                <a:latin typeface="Overpass Regular"/>
                <a:cs typeface="Overpass Regular"/>
              </a:rPr>
              <a:t>Why a Mobile Application Platform?</a:t>
            </a:r>
            <a:endParaRPr lang="en-US" sz="3200" dirty="0">
              <a:latin typeface="Overpass Regular"/>
              <a:cs typeface="Overpass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4519418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85467" y="1423497"/>
            <a:ext cx="8252980" cy="1174933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200" y="152400"/>
            <a:ext cx="9220200" cy="586740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40820586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85467" y="1423497"/>
            <a:ext cx="8252980" cy="1174933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200" y="152400"/>
            <a:ext cx="9220200" cy="58674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7063" y="1215051"/>
            <a:ext cx="6967622" cy="2322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7156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ivider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tent">
  <a:themeElements>
    <a:clrScheme name="Red Hat">
      <a:dk1>
        <a:srgbClr val="000000"/>
      </a:dk1>
      <a:lt1>
        <a:sysClr val="window" lastClr="FFFFFF"/>
      </a:lt1>
      <a:dk2>
        <a:srgbClr val="000000"/>
      </a:dk2>
      <a:lt2>
        <a:srgbClr val="FFFFFF"/>
      </a:lt2>
      <a:accent1>
        <a:srgbClr val="CC0000"/>
      </a:accent1>
      <a:accent2>
        <a:srgbClr val="A30000"/>
      </a:accent2>
      <a:accent3>
        <a:srgbClr val="820000"/>
      </a:accent3>
      <a:accent4>
        <a:srgbClr val="004153"/>
      </a:accent4>
      <a:accent5>
        <a:srgbClr val="A3DBE8"/>
      </a:accent5>
      <a:accent6>
        <a:srgbClr val="4C4C4C"/>
      </a:accent6>
      <a:hlink>
        <a:srgbClr val="CC0000"/>
      </a:hlink>
      <a:folHlink>
        <a:srgbClr val="8200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Quo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Graphic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Closing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2436</TotalTime>
  <Words>1825</Words>
  <Application>Microsoft Macintosh PowerPoint</Application>
  <PresentationFormat>On-screen Show (4:3)</PresentationFormat>
  <Paragraphs>383</Paragraphs>
  <Slides>41</Slides>
  <Notes>29</Notes>
  <HiddenSlides>0</HiddenSlides>
  <MMClips>0</MMClips>
  <ScaleCrop>false</ScaleCrop>
  <HeadingPairs>
    <vt:vector size="4" baseType="variant">
      <vt:variant>
        <vt:lpstr>Theme</vt:lpstr>
      </vt:variant>
      <vt:variant>
        <vt:i4>5</vt:i4>
      </vt:variant>
      <vt:variant>
        <vt:lpstr>Slide Titles</vt:lpstr>
      </vt:variant>
      <vt:variant>
        <vt:i4>41</vt:i4>
      </vt:variant>
    </vt:vector>
  </HeadingPairs>
  <TitlesOfParts>
    <vt:vector size="46" baseType="lpstr">
      <vt:lpstr>Divider</vt:lpstr>
      <vt:lpstr>Content</vt:lpstr>
      <vt:lpstr>Quote</vt:lpstr>
      <vt:lpstr>Graphic</vt:lpstr>
      <vt:lpstr>Closing</vt:lpstr>
      <vt:lpstr>Introduction to </vt:lpstr>
      <vt:lpstr>Mobile is Everywhere</vt:lpstr>
      <vt:lpstr>Mobile:  a Catalyst for transformation</vt:lpstr>
      <vt:lpstr>Driving digital transformation</vt:lpstr>
      <vt:lpstr>From systems of record</vt:lpstr>
      <vt:lpstr>To systems of engagement</vt:lpstr>
      <vt:lpstr>Why a Mobile Application Platform?</vt:lpstr>
      <vt:lpstr>PowerPoint Presentation</vt:lpstr>
      <vt:lpstr>PowerPoint Presentation</vt:lpstr>
      <vt:lpstr>PowerPoint Presentation</vt:lpstr>
      <vt:lpstr>The new world of Enterprise Mobility</vt:lpstr>
      <vt:lpstr>Red Hat Mobile Application Platform</vt:lpstr>
      <vt:lpstr>Enhanced TeamS and Collaboration </vt:lpstr>
      <vt:lpstr>Client, Cloud &amp; MBaaS Services</vt:lpstr>
      <vt:lpstr>Core Platform, Node.js </vt:lpstr>
      <vt:lpstr>Core Functionality, API-based, Node.js</vt:lpstr>
      <vt:lpstr>Data Sync Framework</vt:lpstr>
      <vt:lpstr>MBaaS Services- Microservices</vt:lpstr>
      <vt:lpstr>MBaaS Services - Microservices</vt:lpstr>
      <vt:lpstr>MBaaS Services</vt:lpstr>
      <vt:lpstr>Client side</vt:lpstr>
      <vt:lpstr>Sample apps &amp; Templates</vt:lpstr>
      <vt:lpstr>Client-side App Development</vt:lpstr>
      <vt:lpstr>Migrating existing Mobile apps</vt:lpstr>
      <vt:lpstr>Cloud Build Farm</vt:lpstr>
      <vt:lpstr>Full process flow to build an app</vt:lpstr>
      <vt:lpstr>Application Lifecycle Management</vt:lpstr>
      <vt:lpstr>Resource Management</vt:lpstr>
      <vt:lpstr>Drag &amp; Drop Forms Builder</vt:lpstr>
      <vt:lpstr>Private App Store</vt:lpstr>
      <vt:lpstr>PowerPoint Presentation</vt:lpstr>
      <vt:lpstr>PowerPoint Presentation</vt:lpstr>
      <vt:lpstr>Use Case 1: Work Order Management</vt:lpstr>
      <vt:lpstr>Use Case 2: Clinical Patient Data</vt:lpstr>
      <vt:lpstr>License Model</vt:lpstr>
      <vt:lpstr>Positioning and Marketplace </vt:lpstr>
      <vt:lpstr>MEAPs or MADP</vt:lpstr>
      <vt:lpstr>MBaaS</vt:lpstr>
      <vt:lpstr>Enterprise Mobile Application Platforms</vt:lpstr>
      <vt:lpstr>Red Hat Mobile Application Platform</vt:lpstr>
      <vt:lpstr>Thank you !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dc:creator/>
  <cp:lastModifiedBy>Javier Perez</cp:lastModifiedBy>
  <cp:revision>127</cp:revision>
  <dcterms:created xsi:type="dcterms:W3CDTF">2015-04-14T14:20:20Z</dcterms:created>
  <dcterms:modified xsi:type="dcterms:W3CDTF">2015-09-06T04:10:58Z</dcterms:modified>
</cp:coreProperties>
</file>